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tags/tag24.xml" ContentType="application/vnd.openxmlformats-officedocument.presentationml.tags+xml"/>
  <Override PartName="/ppt/notesSlides/notesSlide11.xml" ContentType="application/vnd.openxmlformats-officedocument.presentationml.notesSlide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notesSlides/notesSlide13.xml" ContentType="application/vnd.openxmlformats-officedocument.presentationml.notesSlide+xml"/>
  <Override PartName="/ppt/tags/tag27.xml" ContentType="application/vnd.openxmlformats-officedocument.presentationml.tags+xml"/>
  <Override PartName="/ppt/notesSlides/notesSlide14.xml" ContentType="application/vnd.openxmlformats-officedocument.presentationml.notesSlide+xml"/>
  <Override PartName="/ppt/tags/tag28.xml" ContentType="application/vnd.openxmlformats-officedocument.presentationml.tags+xml"/>
  <Override PartName="/ppt/notesSlides/notesSlide15.xml" ContentType="application/vnd.openxmlformats-officedocument.presentationml.notesSlide+xml"/>
  <Override PartName="/ppt/tags/tag29.xml" ContentType="application/vnd.openxmlformats-officedocument.presentationml.tags+xml"/>
  <Override PartName="/ppt/notesSlides/notesSlide16.xml" ContentType="application/vnd.openxmlformats-officedocument.presentationml.notesSlide+xml"/>
  <Override PartName="/ppt/tags/tag30.xml" ContentType="application/vnd.openxmlformats-officedocument.presentationml.tags+xml"/>
  <Override PartName="/ppt/notesSlides/notesSlide17.xml" ContentType="application/vnd.openxmlformats-officedocument.presentationml.notesSlide+xml"/>
  <Override PartName="/ppt/tags/tag31.xml" ContentType="application/vnd.openxmlformats-officedocument.presentationml.tags+xml"/>
  <Override PartName="/ppt/notesSlides/notesSlide18.xml" ContentType="application/vnd.openxmlformats-officedocument.presentationml.notesSlide+xml"/>
  <Override PartName="/ppt/tags/tag3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3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9" r:id="rId3"/>
    <p:sldMasterId id="2147483819" r:id="rId4"/>
    <p:sldMasterId id="2147483848" r:id="rId5"/>
    <p:sldMasterId id="2147483872" r:id="rId6"/>
  </p:sldMasterIdLst>
  <p:notesMasterIdLst>
    <p:notesMasterId r:id="rId44"/>
  </p:notesMasterIdLst>
  <p:handoutMasterIdLst>
    <p:handoutMasterId r:id="rId45"/>
  </p:handoutMasterIdLst>
  <p:sldIdLst>
    <p:sldId id="280" r:id="rId7"/>
    <p:sldId id="370" r:id="rId8"/>
    <p:sldId id="375" r:id="rId9"/>
    <p:sldId id="371" r:id="rId10"/>
    <p:sldId id="412" r:id="rId11"/>
    <p:sldId id="439" r:id="rId12"/>
    <p:sldId id="438" r:id="rId13"/>
    <p:sldId id="414" r:id="rId14"/>
    <p:sldId id="415" r:id="rId15"/>
    <p:sldId id="416" r:id="rId16"/>
    <p:sldId id="417" r:id="rId17"/>
    <p:sldId id="418" r:id="rId18"/>
    <p:sldId id="419" r:id="rId19"/>
    <p:sldId id="420" r:id="rId20"/>
    <p:sldId id="421" r:id="rId21"/>
    <p:sldId id="422" r:id="rId22"/>
    <p:sldId id="424" r:id="rId23"/>
    <p:sldId id="423" r:id="rId24"/>
    <p:sldId id="425" r:id="rId25"/>
    <p:sldId id="426" r:id="rId26"/>
    <p:sldId id="427" r:id="rId27"/>
    <p:sldId id="428" r:id="rId28"/>
    <p:sldId id="429" r:id="rId29"/>
    <p:sldId id="430" r:id="rId30"/>
    <p:sldId id="431" r:id="rId31"/>
    <p:sldId id="432" r:id="rId32"/>
    <p:sldId id="433" r:id="rId33"/>
    <p:sldId id="435" r:id="rId34"/>
    <p:sldId id="367" r:id="rId35"/>
    <p:sldId id="389" r:id="rId36"/>
    <p:sldId id="388" r:id="rId37"/>
    <p:sldId id="440" r:id="rId38"/>
    <p:sldId id="437" r:id="rId39"/>
    <p:sldId id="287" r:id="rId40"/>
    <p:sldId id="376" r:id="rId41"/>
    <p:sldId id="434" r:id="rId42"/>
    <p:sldId id="286" r:id="rId43"/>
  </p:sldIdLst>
  <p:sldSz cx="12190413" cy="6858000"/>
  <p:notesSz cx="6810375" cy="99425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004"/>
    <a:srgbClr val="7FA4C6"/>
    <a:srgbClr val="F9B006"/>
    <a:srgbClr val="FEF3DA"/>
    <a:srgbClr val="FEEDC6"/>
    <a:srgbClr val="69605D"/>
    <a:srgbClr val="ECF0F5"/>
    <a:srgbClr val="F911C6"/>
    <a:srgbClr val="4E454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4660"/>
  </p:normalViewPr>
  <p:slideViewPr>
    <p:cSldViewPr>
      <p:cViewPr varScale="1">
        <p:scale>
          <a:sx n="70" d="100"/>
          <a:sy n="70" d="100"/>
        </p:scale>
        <p:origin x="500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162" cy="497125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7637" y="1"/>
            <a:ext cx="2951162" cy="497125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r">
              <a:defRPr sz="1200"/>
            </a:lvl1pPr>
          </a:lstStyle>
          <a:p>
            <a:fld id="{479EC1C8-B187-47E2-9F02-3440BCB379D8}" type="datetimeFigureOut">
              <a:rPr lang="fr-FR" smtClean="0"/>
              <a:pPr/>
              <a:t>18/11/2022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43663"/>
            <a:ext cx="2951162" cy="497125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7637" y="9443663"/>
            <a:ext cx="2951162" cy="497125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r">
              <a:defRPr sz="1200"/>
            </a:lvl1pPr>
          </a:lstStyle>
          <a:p>
            <a:fld id="{A2109F77-71C1-40AE-9506-3F7CFB667DC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396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162" cy="497125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7637" y="1"/>
            <a:ext cx="2951162" cy="497125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r">
              <a:defRPr sz="1200"/>
            </a:lvl1pPr>
          </a:lstStyle>
          <a:p>
            <a:fld id="{4469BAED-7244-4CFD-B296-4CA0E295109A}" type="datetimeFigureOut">
              <a:rPr lang="fr-FR" smtClean="0"/>
              <a:pPr/>
              <a:t>18/11/2022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86" tIns="45793" rIns="91586" bIns="45793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586" tIns="45793" rIns="91586" bIns="45793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51162" cy="497125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7637" y="9443663"/>
            <a:ext cx="2951162" cy="497125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r">
              <a:defRPr sz="1200"/>
            </a:lvl1pPr>
          </a:lstStyle>
          <a:p>
            <a:fld id="{7CC980D4-DF77-4EAC-99C4-8485D56CB4A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070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413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04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343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245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72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791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247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891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080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373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748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050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980D4-DF77-4EAC-99C4-8485D56CB4AC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222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980D4-DF77-4EAC-99C4-8485D56CB4AC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766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71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56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490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6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856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260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866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CB2AF-F1A9-427D-957A-CCDC66D57C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62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371600"/>
            <a:ext cx="12190413" cy="5486400"/>
          </a:xfrm>
          <a:prstGeom prst="rect">
            <a:avLst/>
          </a:prstGeom>
          <a:solidFill>
            <a:srgbClr val="F9B00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3818854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903519" y="620688"/>
            <a:ext cx="2808312" cy="576064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rgbClr val="F9B00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903519" y="188641"/>
            <a:ext cx="2808312" cy="365125"/>
          </a:xfrm>
        </p:spPr>
        <p:txBody>
          <a:bodyPr/>
          <a:lstStyle>
            <a:lvl1pPr algn="r">
              <a:defRPr sz="1400">
                <a:solidFill>
                  <a:srgbClr val="4E4541"/>
                </a:solidFill>
              </a:defRPr>
            </a:lvl1pPr>
          </a:lstStyle>
          <a:p>
            <a:endParaRPr lang="fr-FR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3" y="457200"/>
            <a:ext cx="189246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iseré Blanc.png"/>
          <p:cNvPicPr>
            <a:picLocks noChangeAspect="1"/>
          </p:cNvPicPr>
          <p:nvPr userDrawn="1"/>
        </p:nvPicPr>
        <p:blipFill>
          <a:blip r:embed="rId3" cstate="print"/>
          <a:srcRect r="23965" b="19723"/>
          <a:stretch>
            <a:fillRect/>
          </a:stretch>
        </p:blipFill>
        <p:spPr>
          <a:xfrm>
            <a:off x="7319342" y="1764108"/>
            <a:ext cx="4871071" cy="5093892"/>
          </a:xfrm>
          <a:prstGeom prst="rect">
            <a:avLst/>
          </a:prstGeom>
        </p:spPr>
      </p:pic>
    </p:spTree>
  </p:cSld>
  <p:clrMapOvr>
    <a:masterClrMapping/>
  </p:clrMapOvr>
  <p:transition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pour une image  31"/>
          <p:cNvSpPr>
            <a:spLocks noGrp="1"/>
          </p:cNvSpPr>
          <p:nvPr>
            <p:ph type="pic" sz="quarter" idx="11"/>
          </p:nvPr>
        </p:nvSpPr>
        <p:spPr>
          <a:xfrm>
            <a:off x="0" y="836614"/>
            <a:ext cx="12190413" cy="602138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cxnSp>
        <p:nvCxnSpPr>
          <p:cNvPr id="11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12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 txBox="1">
            <a:spLocks/>
          </p:cNvSpPr>
          <p:nvPr userDrawn="1"/>
        </p:nvSpPr>
        <p:spPr>
          <a:xfrm>
            <a:off x="7319342" y="260648"/>
            <a:ext cx="365202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0" name="Espace réservé du contenu 29"/>
          <p:cNvSpPr>
            <a:spLocks noGrp="1"/>
          </p:cNvSpPr>
          <p:nvPr>
            <p:ph sz="quarter" idx="10"/>
          </p:nvPr>
        </p:nvSpPr>
        <p:spPr>
          <a:xfrm>
            <a:off x="478656" y="4076850"/>
            <a:ext cx="3816349" cy="2376487"/>
          </a:xfrm>
          <a:solidFill>
            <a:srgbClr val="4E45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17" name="Image 16" descr="Liseré Blanc.png"/>
          <p:cNvPicPr>
            <a:picLocks noChangeAspect="1"/>
          </p:cNvPicPr>
          <p:nvPr userDrawn="1"/>
        </p:nvPicPr>
        <p:blipFill>
          <a:blip r:embed="rId3" cstate="print"/>
          <a:srcRect r="23965" b="19723"/>
          <a:stretch>
            <a:fillRect/>
          </a:stretch>
        </p:blipFill>
        <p:spPr>
          <a:xfrm>
            <a:off x="7319342" y="1764108"/>
            <a:ext cx="4871071" cy="5093892"/>
          </a:xfrm>
          <a:prstGeom prst="rect">
            <a:avLst/>
          </a:prstGeom>
        </p:spPr>
      </p:pic>
      <p:sp>
        <p:nvSpPr>
          <p:cNvPr id="1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4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4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4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/>
          <p:cNvSpPr txBox="1">
            <a:spLocks/>
          </p:cNvSpPr>
          <p:nvPr userDrawn="1"/>
        </p:nvSpPr>
        <p:spPr>
          <a:xfrm>
            <a:off x="7319342" y="260648"/>
            <a:ext cx="365202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rgbClr val="F9B00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7FA4C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32" y="3176931"/>
            <a:ext cx="2183550" cy="50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2"/>
          <p:cNvSpPr>
            <a:spLocks noGrp="1"/>
          </p:cNvSpPr>
          <p:nvPr userDrawn="1">
            <p:ph idx="1"/>
          </p:nvPr>
        </p:nvSpPr>
        <p:spPr>
          <a:xfrm>
            <a:off x="575852" y="1183059"/>
            <a:ext cx="11047796" cy="50785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Clr>
                <a:srgbClr val="C8687D"/>
              </a:buClr>
              <a:buNone/>
              <a:defRPr sz="2400" b="0" i="0">
                <a:solidFill>
                  <a:srgbClr val="656565"/>
                </a:solidFill>
                <a:latin typeface="+mj-lt"/>
                <a:cs typeface="Helvetica Light"/>
              </a:defRPr>
            </a:lvl1pPr>
            <a:lvl2pPr marL="822372" indent="-224281">
              <a:buClr>
                <a:srgbClr val="0091A1"/>
              </a:buClr>
              <a:buFont typeface="Lucida Grande"/>
              <a:buChar char="&gt;"/>
              <a:defRPr sz="2100" b="0" i="0">
                <a:solidFill>
                  <a:srgbClr val="656565"/>
                </a:solidFill>
                <a:latin typeface="+mj-lt"/>
                <a:cs typeface="Garamond"/>
              </a:defRPr>
            </a:lvl2pPr>
            <a:lvl3pPr marL="1495212" indent="-299030">
              <a:buClr>
                <a:srgbClr val="0091A1"/>
              </a:buClr>
              <a:buFont typeface="Lucida Grande"/>
              <a:buChar char="&gt;"/>
              <a:defRPr sz="1800" b="0" i="0">
                <a:solidFill>
                  <a:srgbClr val="656565"/>
                </a:solidFill>
                <a:latin typeface="+mj-lt"/>
                <a:cs typeface="Garamond"/>
              </a:defRPr>
            </a:lvl3pPr>
            <a:lvl4pPr marL="2018532" indent="-224281">
              <a:buClr>
                <a:srgbClr val="0091A1"/>
              </a:buClr>
              <a:buFont typeface="Arial"/>
              <a:buChar char="•"/>
              <a:defRPr sz="1800" b="0" i="0">
                <a:solidFill>
                  <a:srgbClr val="656565"/>
                </a:solidFill>
                <a:latin typeface="+mj-lt"/>
                <a:cs typeface="Garamond"/>
              </a:defRPr>
            </a:lvl4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  <p:sp>
        <p:nvSpPr>
          <p:cNvPr id="19" name="Espace réservé du numéro de diapositive 5"/>
          <p:cNvSpPr>
            <a:spLocks noGrp="1"/>
          </p:cNvSpPr>
          <p:nvPr userDrawn="1">
            <p:ph type="sldNum" sz="quarter" idx="12"/>
          </p:nvPr>
        </p:nvSpPr>
        <p:spPr>
          <a:xfrm>
            <a:off x="9202724" y="6437791"/>
            <a:ext cx="2844430" cy="365125"/>
          </a:xfrm>
          <a:prstGeom prst="rect">
            <a:avLst/>
          </a:prstGeom>
        </p:spPr>
        <p:txBody>
          <a:bodyPr lIns="119614" tIns="59806" rIns="119614" bIns="59806"/>
          <a:lstStyle>
            <a:lvl1pPr algn="r">
              <a:defRPr sz="1400" b="0" i="0">
                <a:solidFill>
                  <a:srgbClr val="656565"/>
                </a:solidFill>
                <a:latin typeface="Helvetica Neue Light"/>
                <a:cs typeface="Helvetica Neue Light"/>
              </a:defRPr>
            </a:lvl1pPr>
          </a:lstStyle>
          <a:p>
            <a:fld id="{0B8A6B14-C8EF-C848-B2EE-7CB3AF5FFCE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3995" y="-10206"/>
            <a:ext cx="9718808" cy="149961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58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+ 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23">
              <a:defRPr/>
            </a:pPr>
            <a:fld id="{072B4820-790D-4557-8B30-58DA2E0C9DB5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23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23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23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23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616156" y="798048"/>
            <a:ext cx="11469781" cy="624581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sur une ligne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12266" y="1630733"/>
            <a:ext cx="3543051" cy="50403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4364464" y="1625604"/>
            <a:ext cx="3543051" cy="50403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texte 8"/>
          <p:cNvSpPr>
            <a:spLocks noGrp="1"/>
          </p:cNvSpPr>
          <p:nvPr>
            <p:ph type="body" sz="quarter" idx="16"/>
          </p:nvPr>
        </p:nvSpPr>
        <p:spPr>
          <a:xfrm>
            <a:off x="8116661" y="1599604"/>
            <a:ext cx="3543051" cy="50403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Forme libre : forme 26">
            <a:extLst>
              <a:ext uri="{FF2B5EF4-FFF2-40B4-BE49-F238E27FC236}">
                <a16:creationId xmlns:a16="http://schemas.microsoft.com/office/drawing/2014/main" id="{12C05A7A-D68C-46FC-9A82-CAE127512222}"/>
              </a:ext>
            </a:extLst>
          </p:cNvPr>
          <p:cNvSpPr/>
          <p:nvPr/>
        </p:nvSpPr>
        <p:spPr>
          <a:xfrm rot="5400000" flipV="1">
            <a:off x="-482447" y="804795"/>
            <a:ext cx="1470605" cy="517653"/>
          </a:xfrm>
          <a:custGeom>
            <a:avLst/>
            <a:gdLst>
              <a:gd name="connsiteX0" fmla="*/ 0 w 1413084"/>
              <a:gd name="connsiteY0" fmla="*/ 0 h 527694"/>
              <a:gd name="connsiteX1" fmla="*/ 75342 w 1413084"/>
              <a:gd name="connsiteY1" fmla="*/ 14249 h 527694"/>
              <a:gd name="connsiteX2" fmla="*/ 188535 w 1413084"/>
              <a:gd name="connsiteY2" fmla="*/ 63463 h 527694"/>
              <a:gd name="connsiteX3" fmla="*/ 411830 w 1413084"/>
              <a:gd name="connsiteY3" fmla="*/ 281216 h 527694"/>
              <a:gd name="connsiteX4" fmla="*/ 587619 w 1413084"/>
              <a:gd name="connsiteY4" fmla="*/ 480769 h 527694"/>
              <a:gd name="connsiteX5" fmla="*/ 681241 w 1413084"/>
              <a:gd name="connsiteY5" fmla="*/ 520016 h 527694"/>
              <a:gd name="connsiteX6" fmla="*/ 696792 w 1413084"/>
              <a:gd name="connsiteY6" fmla="*/ 527694 h 527694"/>
              <a:gd name="connsiteX7" fmla="*/ 729281 w 1413084"/>
              <a:gd name="connsiteY7" fmla="*/ 527694 h 527694"/>
              <a:gd name="connsiteX8" fmla="*/ 748432 w 1413084"/>
              <a:gd name="connsiteY8" fmla="*/ 519636 h 527694"/>
              <a:gd name="connsiteX9" fmla="*/ 836981 w 1413084"/>
              <a:gd name="connsiteY9" fmla="*/ 486362 h 527694"/>
              <a:gd name="connsiteX10" fmla="*/ 1012319 w 1413084"/>
              <a:gd name="connsiteY10" fmla="*/ 314680 h 527694"/>
              <a:gd name="connsiteX11" fmla="*/ 1238111 w 1413084"/>
              <a:gd name="connsiteY11" fmla="*/ 77586 h 527694"/>
              <a:gd name="connsiteX12" fmla="*/ 1407272 w 1413084"/>
              <a:gd name="connsiteY12" fmla="*/ 799 h 527694"/>
              <a:gd name="connsiteX13" fmla="*/ 1413084 w 1413084"/>
              <a:gd name="connsiteY13" fmla="*/ 0 h 52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3084" h="527694">
                <a:moveTo>
                  <a:pt x="0" y="0"/>
                </a:moveTo>
                <a:lnTo>
                  <a:pt x="75342" y="14249"/>
                </a:lnTo>
                <a:cubicBezTo>
                  <a:pt x="113356" y="25377"/>
                  <a:pt x="151114" y="41090"/>
                  <a:pt x="188535" y="63463"/>
                </a:cubicBezTo>
                <a:cubicBezTo>
                  <a:pt x="267712" y="110767"/>
                  <a:pt x="341122" y="186986"/>
                  <a:pt x="411830" y="281216"/>
                </a:cubicBezTo>
                <a:cubicBezTo>
                  <a:pt x="468422" y="356583"/>
                  <a:pt x="524521" y="435929"/>
                  <a:pt x="587619" y="480769"/>
                </a:cubicBezTo>
                <a:cubicBezTo>
                  <a:pt x="618064" y="502383"/>
                  <a:pt x="648998" y="519543"/>
                  <a:pt x="681241" y="520016"/>
                </a:cubicBezTo>
                <a:cubicBezTo>
                  <a:pt x="686440" y="520111"/>
                  <a:pt x="691635" y="525041"/>
                  <a:pt x="696792" y="527694"/>
                </a:cubicBezTo>
                <a:cubicBezTo>
                  <a:pt x="707635" y="527694"/>
                  <a:pt x="718438" y="527694"/>
                  <a:pt x="729281" y="527694"/>
                </a:cubicBezTo>
                <a:cubicBezTo>
                  <a:pt x="735664" y="524946"/>
                  <a:pt x="742006" y="522006"/>
                  <a:pt x="748432" y="519636"/>
                </a:cubicBezTo>
                <a:cubicBezTo>
                  <a:pt x="777974" y="508828"/>
                  <a:pt x="808214" y="503995"/>
                  <a:pt x="836981" y="486362"/>
                </a:cubicBezTo>
                <a:cubicBezTo>
                  <a:pt x="898768" y="448632"/>
                  <a:pt x="955768" y="383031"/>
                  <a:pt x="1012319" y="314680"/>
                </a:cubicBezTo>
                <a:cubicBezTo>
                  <a:pt x="1085564" y="225853"/>
                  <a:pt x="1158482" y="134466"/>
                  <a:pt x="1238111" y="77586"/>
                </a:cubicBezTo>
                <a:cubicBezTo>
                  <a:pt x="1293353" y="38056"/>
                  <a:pt x="1349289" y="7625"/>
                  <a:pt x="1407272" y="799"/>
                </a:cubicBezTo>
                <a:lnTo>
                  <a:pt x="1413084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6858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F280671-DC82-46A9-B49C-EA53F220B9A7}"/>
              </a:ext>
            </a:extLst>
          </p:cNvPr>
          <p:cNvGrpSpPr/>
          <p:nvPr/>
        </p:nvGrpSpPr>
        <p:grpSpPr>
          <a:xfrm>
            <a:off x="-1" y="581990"/>
            <a:ext cx="12190414" cy="278114"/>
            <a:chOff x="-1" y="346306"/>
            <a:chExt cx="12552364" cy="292728"/>
          </a:xfrm>
        </p:grpSpPr>
        <p:sp>
          <p:nvSpPr>
            <p:cNvPr id="8" name="Forme libre : forme 81">
              <a:extLst>
                <a:ext uri="{FF2B5EF4-FFF2-40B4-BE49-F238E27FC236}">
                  <a16:creationId xmlns:a16="http://schemas.microsoft.com/office/drawing/2014/main" id="{0E7E3476-2F5D-41BB-A9FD-1A965EBC02A2}"/>
                </a:ext>
              </a:extLst>
            </p:cNvPr>
            <p:cNvSpPr/>
            <p:nvPr/>
          </p:nvSpPr>
          <p:spPr>
            <a:xfrm>
              <a:off x="-1" y="346306"/>
              <a:ext cx="12552364" cy="292728"/>
            </a:xfrm>
            <a:custGeom>
              <a:avLst/>
              <a:gdLst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5611904 w 12192001"/>
                <a:gd name="connsiteY18" fmla="*/ 64800 h 278114"/>
                <a:gd name="connsiteX19" fmla="*/ 0 w 12192001"/>
                <a:gd name="connsiteY19" fmla="*/ 6480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0 w 12192001"/>
                <a:gd name="connsiteY18" fmla="*/ 64800 h 278114"/>
                <a:gd name="connsiteX19" fmla="*/ 0 w 12192001"/>
                <a:gd name="connsiteY19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37377 w 12192001"/>
                <a:gd name="connsiteY8" fmla="*/ 68173 h 278114"/>
                <a:gd name="connsiteX9" fmla="*/ 6373311 w 12192001"/>
                <a:gd name="connsiteY9" fmla="*/ 129774 h 278114"/>
                <a:gd name="connsiteX10" fmla="*/ 6291792 w 12192001"/>
                <a:gd name="connsiteY10" fmla="*/ 187680 h 278114"/>
                <a:gd name="connsiteX11" fmla="*/ 6213660 w 12192001"/>
                <a:gd name="connsiteY11" fmla="*/ 241582 h 278114"/>
                <a:gd name="connsiteX12" fmla="*/ 6052470 w 12192001"/>
                <a:gd name="connsiteY12" fmla="*/ 274025 h 278114"/>
                <a:gd name="connsiteX13" fmla="*/ 5951853 w 12192001"/>
                <a:gd name="connsiteY13" fmla="*/ 224025 h 278114"/>
                <a:gd name="connsiteX14" fmla="*/ 5867151 w 12192001"/>
                <a:gd name="connsiteY14" fmla="*/ 156571 h 278114"/>
                <a:gd name="connsiteX15" fmla="*/ 5815612 w 12192001"/>
                <a:gd name="connsiteY15" fmla="*/ 122896 h 278114"/>
                <a:gd name="connsiteX16" fmla="*/ 5622080 w 12192001"/>
                <a:gd name="connsiteY16" fmla="*/ 67043 h 278114"/>
                <a:gd name="connsiteX17" fmla="*/ 0 w 12192001"/>
                <a:gd name="connsiteY17" fmla="*/ 64800 h 278114"/>
                <a:gd name="connsiteX18" fmla="*/ 0 w 12192001"/>
                <a:gd name="connsiteY18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37377 w 12192001"/>
                <a:gd name="connsiteY7" fmla="*/ 68173 h 278114"/>
                <a:gd name="connsiteX8" fmla="*/ 6373311 w 12192001"/>
                <a:gd name="connsiteY8" fmla="*/ 129774 h 278114"/>
                <a:gd name="connsiteX9" fmla="*/ 6291792 w 12192001"/>
                <a:gd name="connsiteY9" fmla="*/ 187680 h 278114"/>
                <a:gd name="connsiteX10" fmla="*/ 6213660 w 12192001"/>
                <a:gd name="connsiteY10" fmla="*/ 241582 h 278114"/>
                <a:gd name="connsiteX11" fmla="*/ 6052470 w 12192001"/>
                <a:gd name="connsiteY11" fmla="*/ 274025 h 278114"/>
                <a:gd name="connsiteX12" fmla="*/ 5951853 w 12192001"/>
                <a:gd name="connsiteY12" fmla="*/ 224025 h 278114"/>
                <a:gd name="connsiteX13" fmla="*/ 5867151 w 12192001"/>
                <a:gd name="connsiteY13" fmla="*/ 156571 h 278114"/>
                <a:gd name="connsiteX14" fmla="*/ 5815612 w 12192001"/>
                <a:gd name="connsiteY14" fmla="*/ 122896 h 278114"/>
                <a:gd name="connsiteX15" fmla="*/ 5622080 w 12192001"/>
                <a:gd name="connsiteY15" fmla="*/ 67043 h 278114"/>
                <a:gd name="connsiteX16" fmla="*/ 0 w 12192001"/>
                <a:gd name="connsiteY16" fmla="*/ 64800 h 278114"/>
                <a:gd name="connsiteX17" fmla="*/ 0 w 12192001"/>
                <a:gd name="connsiteY17" fmla="*/ 0 h 2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2001" h="278114">
                  <a:moveTo>
                    <a:pt x="0" y="0"/>
                  </a:moveTo>
                  <a:lnTo>
                    <a:pt x="5626895" y="0"/>
                  </a:lnTo>
                  <a:lnTo>
                    <a:pt x="5626895" y="0"/>
                  </a:lnTo>
                  <a:lnTo>
                    <a:pt x="6565106" y="0"/>
                  </a:lnTo>
                  <a:lnTo>
                    <a:pt x="6580909" y="0"/>
                  </a:lnTo>
                  <a:lnTo>
                    <a:pt x="12192001" y="0"/>
                  </a:lnTo>
                  <a:lnTo>
                    <a:pt x="12192001" y="64800"/>
                  </a:lnTo>
                  <a:lnTo>
                    <a:pt x="6537377" y="68173"/>
                  </a:lnTo>
                  <a:cubicBezTo>
                    <a:pt x="6477829" y="75565"/>
                    <a:pt x="6423209" y="96715"/>
                    <a:pt x="6373311" y="129774"/>
                  </a:cubicBezTo>
                  <a:cubicBezTo>
                    <a:pt x="6345590" y="148152"/>
                    <a:pt x="6319102" y="168481"/>
                    <a:pt x="6291792" y="187680"/>
                  </a:cubicBezTo>
                  <a:cubicBezTo>
                    <a:pt x="6265919" y="205955"/>
                    <a:pt x="6240457" y="224846"/>
                    <a:pt x="6213660" y="241582"/>
                  </a:cubicBezTo>
                  <a:cubicBezTo>
                    <a:pt x="6164276" y="272485"/>
                    <a:pt x="6110375" y="285422"/>
                    <a:pt x="6052470" y="274025"/>
                  </a:cubicBezTo>
                  <a:cubicBezTo>
                    <a:pt x="6014687" y="266530"/>
                    <a:pt x="5981832" y="247947"/>
                    <a:pt x="5951853" y="224025"/>
                  </a:cubicBezTo>
                  <a:cubicBezTo>
                    <a:pt x="5923722" y="201438"/>
                    <a:pt x="5895898" y="178337"/>
                    <a:pt x="5867151" y="156571"/>
                  </a:cubicBezTo>
                  <a:cubicBezTo>
                    <a:pt x="5850826" y="144251"/>
                    <a:pt x="5833167" y="133471"/>
                    <a:pt x="5815612" y="122896"/>
                  </a:cubicBezTo>
                  <a:cubicBezTo>
                    <a:pt x="5756165" y="87064"/>
                    <a:pt x="5690662" y="71561"/>
                    <a:pt x="5622080" y="67043"/>
                  </a:cubicBezTo>
                  <a:lnTo>
                    <a:pt x="0" y="6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02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orme libre : forme 110">
              <a:extLst>
                <a:ext uri="{FF2B5EF4-FFF2-40B4-BE49-F238E27FC236}">
                  <a16:creationId xmlns:a16="http://schemas.microsoft.com/office/drawing/2014/main" id="{3C17A92B-6E82-4EBA-ACF1-6318DF4309BC}"/>
                </a:ext>
              </a:extLst>
            </p:cNvPr>
            <p:cNvSpPr/>
            <p:nvPr userDrawn="1"/>
          </p:nvSpPr>
          <p:spPr>
            <a:xfrm>
              <a:off x="6196906" y="411625"/>
              <a:ext cx="158550" cy="162090"/>
            </a:xfrm>
            <a:custGeom>
              <a:avLst/>
              <a:gdLst>
                <a:gd name="connsiteX0" fmla="*/ 1165062 w 2328278"/>
                <a:gd name="connsiteY0" fmla="*/ 1964201 h 2328278"/>
                <a:gd name="connsiteX1" fmla="*/ 991778 w 2328278"/>
                <a:gd name="connsiteY1" fmla="*/ 2137721 h 2328278"/>
                <a:gd name="connsiteX2" fmla="*/ 785694 w 2328278"/>
                <a:gd name="connsiteY2" fmla="*/ 2284654 h 2328278"/>
                <a:gd name="connsiteX3" fmla="*/ 662751 w 2328278"/>
                <a:gd name="connsiteY3" fmla="*/ 2321545 h 2328278"/>
                <a:gd name="connsiteX4" fmla="*/ 546023 w 2328278"/>
                <a:gd name="connsiteY4" fmla="*/ 2329804 h 2328278"/>
                <a:gd name="connsiteX5" fmla="*/ 225963 w 2328278"/>
                <a:gd name="connsiteY5" fmla="*/ 2220233 h 2328278"/>
                <a:gd name="connsiteX6" fmla="*/ 52365 w 2328278"/>
                <a:gd name="connsiteY6" fmla="*/ 2006598 h 2328278"/>
                <a:gd name="connsiteX7" fmla="*/ 7530 w 2328278"/>
                <a:gd name="connsiteY7" fmla="*/ 1857619 h 2328278"/>
                <a:gd name="connsiteX8" fmla="*/ 2259 w 2328278"/>
                <a:gd name="connsiteY8" fmla="*/ 1717057 h 2328278"/>
                <a:gd name="connsiteX9" fmla="*/ 74704 w 2328278"/>
                <a:gd name="connsiteY9" fmla="*/ 1488320 h 2328278"/>
                <a:gd name="connsiteX10" fmla="*/ 188600 w 2328278"/>
                <a:gd name="connsiteY10" fmla="*/ 1344611 h 2328278"/>
                <a:gd name="connsiteX11" fmla="*/ 335927 w 2328278"/>
                <a:gd name="connsiteY11" fmla="*/ 1197206 h 2328278"/>
                <a:gd name="connsiteX12" fmla="*/ 364637 w 2328278"/>
                <a:gd name="connsiteY12" fmla="*/ 1167316 h 2328278"/>
                <a:gd name="connsiteX13" fmla="*/ 344422 w 2328278"/>
                <a:gd name="connsiteY13" fmla="*/ 1143089 h 2328278"/>
                <a:gd name="connsiteX14" fmla="*/ 191432 w 2328278"/>
                <a:gd name="connsiteY14" fmla="*/ 990178 h 2328278"/>
                <a:gd name="connsiteX15" fmla="*/ 68490 w 2328278"/>
                <a:gd name="connsiteY15" fmla="*/ 833806 h 2328278"/>
                <a:gd name="connsiteX16" fmla="*/ 8867 w 2328278"/>
                <a:gd name="connsiteY16" fmla="*/ 657218 h 2328278"/>
                <a:gd name="connsiteX17" fmla="*/ 1237 w 2328278"/>
                <a:gd name="connsiteY17" fmla="*/ 563930 h 2328278"/>
                <a:gd name="connsiteX18" fmla="*/ 120011 w 2328278"/>
                <a:gd name="connsiteY18" fmla="*/ 216025 h 2328278"/>
                <a:gd name="connsiteX19" fmla="*/ 448251 w 2328278"/>
                <a:gd name="connsiteY19" fmla="*/ 11750 h 2328278"/>
                <a:gd name="connsiteX20" fmla="*/ 896051 w 2328278"/>
                <a:gd name="connsiteY20" fmla="*/ 112511 h 2328278"/>
                <a:gd name="connsiteX21" fmla="*/ 1049906 w 2328278"/>
                <a:gd name="connsiteY21" fmla="*/ 251815 h 2328278"/>
                <a:gd name="connsiteX22" fmla="*/ 1069964 w 2328278"/>
                <a:gd name="connsiteY22" fmla="*/ 335743 h 2328278"/>
                <a:gd name="connsiteX23" fmla="*/ 919884 w 2328278"/>
                <a:gd name="connsiteY23" fmla="*/ 466315 h 2328278"/>
                <a:gd name="connsiteX24" fmla="*/ 852789 w 2328278"/>
                <a:gd name="connsiteY24" fmla="*/ 441223 h 2328278"/>
                <a:gd name="connsiteX25" fmla="*/ 788997 w 2328278"/>
                <a:gd name="connsiteY25" fmla="*/ 377117 h 2328278"/>
                <a:gd name="connsiteX26" fmla="*/ 609500 w 2328278"/>
                <a:gd name="connsiteY26" fmla="*/ 279974 h 2328278"/>
                <a:gd name="connsiteX27" fmla="*/ 371402 w 2328278"/>
                <a:gd name="connsiteY27" fmla="*/ 344317 h 2328278"/>
                <a:gd name="connsiteX28" fmla="*/ 275203 w 2328278"/>
                <a:gd name="connsiteY28" fmla="*/ 522477 h 2328278"/>
                <a:gd name="connsiteX29" fmla="*/ 320667 w 2328278"/>
                <a:gd name="connsiteY29" fmla="*/ 718572 h 2328278"/>
                <a:gd name="connsiteX30" fmla="*/ 379425 w 2328278"/>
                <a:gd name="connsiteY30" fmla="*/ 791409 h 2328278"/>
                <a:gd name="connsiteX31" fmla="*/ 687765 w 2328278"/>
                <a:gd name="connsiteY31" fmla="*/ 1100299 h 2328278"/>
                <a:gd name="connsiteX32" fmla="*/ 718127 w 2328278"/>
                <a:gd name="connsiteY32" fmla="*/ 1157484 h 2328278"/>
                <a:gd name="connsiteX33" fmla="*/ 688708 w 2328278"/>
                <a:gd name="connsiteY33" fmla="*/ 1230872 h 2328278"/>
                <a:gd name="connsiteX34" fmla="*/ 371323 w 2328278"/>
                <a:gd name="connsiteY34" fmla="*/ 1547470 h 2328278"/>
                <a:gd name="connsiteX35" fmla="*/ 280316 w 2328278"/>
                <a:gd name="connsiteY35" fmla="*/ 1712652 h 2328278"/>
                <a:gd name="connsiteX36" fmla="*/ 394606 w 2328278"/>
                <a:gd name="connsiteY36" fmla="*/ 2005103 h 2328278"/>
                <a:gd name="connsiteX37" fmla="*/ 554439 w 2328278"/>
                <a:gd name="connsiteY37" fmla="*/ 2060636 h 2328278"/>
                <a:gd name="connsiteX38" fmla="*/ 686506 w 2328278"/>
                <a:gd name="connsiteY38" fmla="*/ 2030982 h 2328278"/>
                <a:gd name="connsiteX39" fmla="*/ 775626 w 2328278"/>
                <a:gd name="connsiteY39" fmla="*/ 1968134 h 2328278"/>
                <a:gd name="connsiteX40" fmla="*/ 1098124 w 2328278"/>
                <a:gd name="connsiteY40" fmla="*/ 1645557 h 2328278"/>
                <a:gd name="connsiteX41" fmla="*/ 1158533 w 2328278"/>
                <a:gd name="connsiteY41" fmla="*/ 1613465 h 2328278"/>
                <a:gd name="connsiteX42" fmla="*/ 1231528 w 2328278"/>
                <a:gd name="connsiteY42" fmla="*/ 1643984 h 2328278"/>
                <a:gd name="connsiteX43" fmla="*/ 1548363 w 2328278"/>
                <a:gd name="connsiteY43" fmla="*/ 1961133 h 2328278"/>
                <a:gd name="connsiteX44" fmla="*/ 1709848 w 2328278"/>
                <a:gd name="connsiteY44" fmla="*/ 2051197 h 2328278"/>
                <a:gd name="connsiteX45" fmla="*/ 2003793 w 2328278"/>
                <a:gd name="connsiteY45" fmla="*/ 1938480 h 2328278"/>
                <a:gd name="connsiteX46" fmla="*/ 2059797 w 2328278"/>
                <a:gd name="connsiteY46" fmla="*/ 1778804 h 2328278"/>
                <a:gd name="connsiteX47" fmla="*/ 2006231 w 2328278"/>
                <a:gd name="connsiteY47" fmla="*/ 1602138 h 2328278"/>
                <a:gd name="connsiteX48" fmla="*/ 1943698 w 2328278"/>
                <a:gd name="connsiteY48" fmla="*/ 1538267 h 2328278"/>
                <a:gd name="connsiteX49" fmla="*/ 1850881 w 2328278"/>
                <a:gd name="connsiteY49" fmla="*/ 1453946 h 2328278"/>
                <a:gd name="connsiteX50" fmla="*/ 1710634 w 2328278"/>
                <a:gd name="connsiteY50" fmla="*/ 1322508 h 2328278"/>
                <a:gd name="connsiteX51" fmla="*/ 1500381 w 2328278"/>
                <a:gd name="connsiteY51" fmla="*/ 1128459 h 2328278"/>
                <a:gd name="connsiteX52" fmla="*/ 1343852 w 2328278"/>
                <a:gd name="connsiteY52" fmla="*/ 986245 h 2328278"/>
                <a:gd name="connsiteX53" fmla="*/ 1188266 w 2328278"/>
                <a:gd name="connsiteY53" fmla="*/ 685771 h 2328278"/>
                <a:gd name="connsiteX54" fmla="*/ 1296499 w 2328278"/>
                <a:gd name="connsiteY54" fmla="*/ 246623 h 2328278"/>
                <a:gd name="connsiteX55" fmla="*/ 1592096 w 2328278"/>
                <a:gd name="connsiteY55" fmla="*/ 29842 h 2328278"/>
                <a:gd name="connsiteX56" fmla="*/ 1854106 w 2328278"/>
                <a:gd name="connsiteY56" fmla="*/ 8289 h 2328278"/>
                <a:gd name="connsiteX57" fmla="*/ 2027862 w 2328278"/>
                <a:gd name="connsiteY57" fmla="*/ 63901 h 2328278"/>
                <a:gd name="connsiteX58" fmla="*/ 2291917 w 2328278"/>
                <a:gd name="connsiteY58" fmla="*/ 357059 h 2328278"/>
                <a:gd name="connsiteX59" fmla="*/ 2328414 w 2328278"/>
                <a:gd name="connsiteY59" fmla="*/ 621822 h 2328278"/>
                <a:gd name="connsiteX60" fmla="*/ 2192021 w 2328278"/>
                <a:gd name="connsiteY60" fmla="*/ 931106 h 2328278"/>
                <a:gd name="connsiteX61" fmla="*/ 2156625 w 2328278"/>
                <a:gd name="connsiteY61" fmla="*/ 972795 h 2328278"/>
                <a:gd name="connsiteX62" fmla="*/ 2040683 w 2328278"/>
                <a:gd name="connsiteY62" fmla="*/ 991515 h 2328278"/>
                <a:gd name="connsiteX63" fmla="*/ 1942125 w 2328278"/>
                <a:gd name="connsiteY63" fmla="*/ 885248 h 2328278"/>
                <a:gd name="connsiteX64" fmla="*/ 1961789 w 2328278"/>
                <a:gd name="connsiteY64" fmla="*/ 781341 h 2328278"/>
                <a:gd name="connsiteX65" fmla="*/ 2048785 w 2328278"/>
                <a:gd name="connsiteY65" fmla="*/ 635430 h 2328278"/>
                <a:gd name="connsiteX66" fmla="*/ 2018816 w 2328278"/>
                <a:gd name="connsiteY66" fmla="*/ 418255 h 2328278"/>
                <a:gd name="connsiteX67" fmla="*/ 1832397 w 2328278"/>
                <a:gd name="connsiteY67" fmla="*/ 281862 h 2328278"/>
                <a:gd name="connsiteX68" fmla="*/ 1614121 w 2328278"/>
                <a:gd name="connsiteY68" fmla="*/ 319303 h 2328278"/>
                <a:gd name="connsiteX69" fmla="*/ 1475604 w 2328278"/>
                <a:gd name="connsiteY69" fmla="*/ 474889 h 2328278"/>
                <a:gd name="connsiteX70" fmla="*/ 1526810 w 2328278"/>
                <a:gd name="connsiteY70" fmla="*/ 783465 h 2328278"/>
                <a:gd name="connsiteX71" fmla="*/ 1694430 w 2328278"/>
                <a:gd name="connsiteY71" fmla="*/ 936848 h 2328278"/>
                <a:gd name="connsiteX72" fmla="*/ 1702926 w 2328278"/>
                <a:gd name="connsiteY72" fmla="*/ 945028 h 2328278"/>
                <a:gd name="connsiteX73" fmla="*/ 1854421 w 2328278"/>
                <a:gd name="connsiteY73" fmla="*/ 1087478 h 2328278"/>
                <a:gd name="connsiteX74" fmla="*/ 2047841 w 2328278"/>
                <a:gd name="connsiteY74" fmla="*/ 1265009 h 2328278"/>
                <a:gd name="connsiteX75" fmla="*/ 2167480 w 2328278"/>
                <a:gd name="connsiteY75" fmla="*/ 1371748 h 2328278"/>
                <a:gd name="connsiteX76" fmla="*/ 2245981 w 2328278"/>
                <a:gd name="connsiteY76" fmla="*/ 1473768 h 2328278"/>
                <a:gd name="connsiteX77" fmla="*/ 2323538 w 2328278"/>
                <a:gd name="connsiteY77" fmla="*/ 1685043 h 2328278"/>
                <a:gd name="connsiteX78" fmla="*/ 2328493 w 2328278"/>
                <a:gd name="connsiteY78" fmla="*/ 1821672 h 2328278"/>
                <a:gd name="connsiteX79" fmla="*/ 2256364 w 2328278"/>
                <a:gd name="connsiteY79" fmla="*/ 2051039 h 2328278"/>
                <a:gd name="connsiteX80" fmla="*/ 2005523 w 2328278"/>
                <a:gd name="connsiteY80" fmla="*/ 2279699 h 2328278"/>
                <a:gd name="connsiteX81" fmla="*/ 1856309 w 2328278"/>
                <a:gd name="connsiteY81" fmla="*/ 2323826 h 2328278"/>
                <a:gd name="connsiteX82" fmla="*/ 1579354 w 2328278"/>
                <a:gd name="connsiteY82" fmla="*/ 2298970 h 2328278"/>
                <a:gd name="connsiteX83" fmla="*/ 1410947 w 2328278"/>
                <a:gd name="connsiteY83" fmla="*/ 2201984 h 2328278"/>
                <a:gd name="connsiteX84" fmla="*/ 1198885 w 2328278"/>
                <a:gd name="connsiteY84" fmla="*/ 1997788 h 2328278"/>
                <a:gd name="connsiteX85" fmla="*/ 1165062 w 2328278"/>
                <a:gd name="connsiteY85" fmla="*/ 1964201 h 23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28278" h="2328278">
                  <a:moveTo>
                    <a:pt x="1165062" y="1964201"/>
                  </a:moveTo>
                  <a:cubicBezTo>
                    <a:pt x="1104652" y="2024689"/>
                    <a:pt x="1048097" y="2081087"/>
                    <a:pt x="991778" y="2137721"/>
                  </a:cubicBezTo>
                  <a:cubicBezTo>
                    <a:pt x="931369" y="2198445"/>
                    <a:pt x="864352" y="2249179"/>
                    <a:pt x="785694" y="2284654"/>
                  </a:cubicBezTo>
                  <a:cubicBezTo>
                    <a:pt x="746050" y="2302588"/>
                    <a:pt x="705069" y="2315095"/>
                    <a:pt x="662751" y="2321545"/>
                  </a:cubicBezTo>
                  <a:cubicBezTo>
                    <a:pt x="624288" y="2327365"/>
                    <a:pt x="584880" y="2330276"/>
                    <a:pt x="546023" y="2329804"/>
                  </a:cubicBezTo>
                  <a:cubicBezTo>
                    <a:pt x="427721" y="2328230"/>
                    <a:pt x="321139" y="2290317"/>
                    <a:pt x="225963" y="2220233"/>
                  </a:cubicBezTo>
                  <a:cubicBezTo>
                    <a:pt x="149665" y="2164071"/>
                    <a:pt x="92166" y="2092099"/>
                    <a:pt x="52365" y="2006598"/>
                  </a:cubicBezTo>
                  <a:cubicBezTo>
                    <a:pt x="30419" y="1959324"/>
                    <a:pt x="16654" y="1909455"/>
                    <a:pt x="7530" y="1857619"/>
                  </a:cubicBezTo>
                  <a:cubicBezTo>
                    <a:pt x="-808" y="1810503"/>
                    <a:pt x="-1673" y="1763466"/>
                    <a:pt x="2259" y="1717057"/>
                  </a:cubicBezTo>
                  <a:cubicBezTo>
                    <a:pt x="9181" y="1636039"/>
                    <a:pt x="32464" y="1559112"/>
                    <a:pt x="74704" y="1488320"/>
                  </a:cubicBezTo>
                  <a:cubicBezTo>
                    <a:pt x="106403" y="1435147"/>
                    <a:pt x="145024" y="1388031"/>
                    <a:pt x="188600" y="1344611"/>
                  </a:cubicBezTo>
                  <a:cubicBezTo>
                    <a:pt x="237840" y="1295607"/>
                    <a:pt x="286923" y="1246446"/>
                    <a:pt x="335927" y="1197206"/>
                  </a:cubicBezTo>
                  <a:cubicBezTo>
                    <a:pt x="345130" y="1188003"/>
                    <a:pt x="353940" y="1178485"/>
                    <a:pt x="364637" y="1167316"/>
                  </a:cubicBezTo>
                  <a:cubicBezTo>
                    <a:pt x="357322" y="1158506"/>
                    <a:pt x="351423" y="1150247"/>
                    <a:pt x="344422" y="1143089"/>
                  </a:cubicBezTo>
                  <a:cubicBezTo>
                    <a:pt x="293609" y="1091962"/>
                    <a:pt x="242953" y="1040676"/>
                    <a:pt x="191432" y="990178"/>
                  </a:cubicBezTo>
                  <a:cubicBezTo>
                    <a:pt x="143608" y="943298"/>
                    <a:pt x="100661" y="892327"/>
                    <a:pt x="68490" y="833806"/>
                  </a:cubicBezTo>
                  <a:cubicBezTo>
                    <a:pt x="38206" y="778981"/>
                    <a:pt x="15710" y="720381"/>
                    <a:pt x="8867" y="657218"/>
                  </a:cubicBezTo>
                  <a:cubicBezTo>
                    <a:pt x="5484" y="626227"/>
                    <a:pt x="1866" y="595078"/>
                    <a:pt x="1237" y="563930"/>
                  </a:cubicBezTo>
                  <a:cubicBezTo>
                    <a:pt x="-1280" y="433751"/>
                    <a:pt x="40173" y="318753"/>
                    <a:pt x="120011" y="216025"/>
                  </a:cubicBezTo>
                  <a:cubicBezTo>
                    <a:pt x="204568" y="107241"/>
                    <a:pt x="314611" y="38101"/>
                    <a:pt x="448251" y="11750"/>
                  </a:cubicBezTo>
                  <a:cubicBezTo>
                    <a:pt x="610758" y="-20342"/>
                    <a:pt x="761231" y="13323"/>
                    <a:pt x="896051" y="112511"/>
                  </a:cubicBezTo>
                  <a:cubicBezTo>
                    <a:pt x="952213" y="153807"/>
                    <a:pt x="1000037" y="203755"/>
                    <a:pt x="1049906" y="251815"/>
                  </a:cubicBezTo>
                  <a:cubicBezTo>
                    <a:pt x="1075234" y="276199"/>
                    <a:pt x="1076493" y="306875"/>
                    <a:pt x="1069964" y="335743"/>
                  </a:cubicBezTo>
                  <a:cubicBezTo>
                    <a:pt x="1053761" y="407243"/>
                    <a:pt x="981631" y="462697"/>
                    <a:pt x="919884" y="466315"/>
                  </a:cubicBezTo>
                  <a:cubicBezTo>
                    <a:pt x="893377" y="467888"/>
                    <a:pt x="871274" y="460809"/>
                    <a:pt x="852789" y="441223"/>
                  </a:cubicBezTo>
                  <a:cubicBezTo>
                    <a:pt x="832102" y="419356"/>
                    <a:pt x="809921" y="398827"/>
                    <a:pt x="788997" y="377117"/>
                  </a:cubicBezTo>
                  <a:cubicBezTo>
                    <a:pt x="739364" y="325596"/>
                    <a:pt x="679269" y="291301"/>
                    <a:pt x="609500" y="279974"/>
                  </a:cubicBezTo>
                  <a:cubicBezTo>
                    <a:pt x="521875" y="265816"/>
                    <a:pt x="440228" y="286110"/>
                    <a:pt x="371402" y="344317"/>
                  </a:cubicBezTo>
                  <a:cubicBezTo>
                    <a:pt x="316577" y="390725"/>
                    <a:pt x="286844" y="450269"/>
                    <a:pt x="275203" y="522477"/>
                  </a:cubicBezTo>
                  <a:cubicBezTo>
                    <a:pt x="263326" y="595865"/>
                    <a:pt x="283147" y="658949"/>
                    <a:pt x="320667" y="718572"/>
                  </a:cubicBezTo>
                  <a:cubicBezTo>
                    <a:pt x="337186" y="744843"/>
                    <a:pt x="357558" y="769306"/>
                    <a:pt x="379425" y="791409"/>
                  </a:cubicBezTo>
                  <a:cubicBezTo>
                    <a:pt x="481602" y="895002"/>
                    <a:pt x="584801" y="997493"/>
                    <a:pt x="687765" y="1100299"/>
                  </a:cubicBezTo>
                  <a:cubicBezTo>
                    <a:pt x="703811" y="1116346"/>
                    <a:pt x="716868" y="1132785"/>
                    <a:pt x="718127" y="1157484"/>
                  </a:cubicBezTo>
                  <a:cubicBezTo>
                    <a:pt x="719621" y="1187216"/>
                    <a:pt x="709946" y="1209870"/>
                    <a:pt x="688708" y="1230872"/>
                  </a:cubicBezTo>
                  <a:cubicBezTo>
                    <a:pt x="582441" y="1335880"/>
                    <a:pt x="477354" y="1442147"/>
                    <a:pt x="371323" y="1547470"/>
                  </a:cubicBezTo>
                  <a:cubicBezTo>
                    <a:pt x="324600" y="1593800"/>
                    <a:pt x="290148" y="1648310"/>
                    <a:pt x="280316" y="1712652"/>
                  </a:cubicBezTo>
                  <a:cubicBezTo>
                    <a:pt x="263483" y="1822695"/>
                    <a:pt x="284721" y="1923771"/>
                    <a:pt x="394606" y="2005103"/>
                  </a:cubicBezTo>
                  <a:cubicBezTo>
                    <a:pt x="442666" y="2040656"/>
                    <a:pt x="497648" y="2056624"/>
                    <a:pt x="554439" y="2060636"/>
                  </a:cubicBezTo>
                  <a:cubicBezTo>
                    <a:pt x="599432" y="2063782"/>
                    <a:pt x="644503" y="2050410"/>
                    <a:pt x="686506" y="2030982"/>
                  </a:cubicBezTo>
                  <a:cubicBezTo>
                    <a:pt x="720093" y="2015486"/>
                    <a:pt x="749590" y="1994091"/>
                    <a:pt x="775626" y="1968134"/>
                  </a:cubicBezTo>
                  <a:cubicBezTo>
                    <a:pt x="883230" y="1860766"/>
                    <a:pt x="990755" y="1753240"/>
                    <a:pt x="1098124" y="1645557"/>
                  </a:cubicBezTo>
                  <a:cubicBezTo>
                    <a:pt x="1115114" y="1628567"/>
                    <a:pt x="1132261" y="1614644"/>
                    <a:pt x="1158533" y="1613465"/>
                  </a:cubicBezTo>
                  <a:cubicBezTo>
                    <a:pt x="1188580" y="1612049"/>
                    <a:pt x="1210841" y="1623061"/>
                    <a:pt x="1231528" y="1643984"/>
                  </a:cubicBezTo>
                  <a:cubicBezTo>
                    <a:pt x="1336694" y="1750172"/>
                    <a:pt x="1442410" y="1855731"/>
                    <a:pt x="1548363" y="1961133"/>
                  </a:cubicBezTo>
                  <a:cubicBezTo>
                    <a:pt x="1593591" y="2006126"/>
                    <a:pt x="1646292" y="2039791"/>
                    <a:pt x="1709848" y="2051197"/>
                  </a:cubicBezTo>
                  <a:cubicBezTo>
                    <a:pt x="1820283" y="2071019"/>
                    <a:pt x="1933630" y="2035937"/>
                    <a:pt x="2003793" y="1938480"/>
                  </a:cubicBezTo>
                  <a:cubicBezTo>
                    <a:pt x="2038796" y="1889948"/>
                    <a:pt x="2057280" y="1835516"/>
                    <a:pt x="2059797" y="1778804"/>
                  </a:cubicBezTo>
                  <a:cubicBezTo>
                    <a:pt x="2062629" y="1715877"/>
                    <a:pt x="2042493" y="1655547"/>
                    <a:pt x="2006231" y="1602138"/>
                  </a:cubicBezTo>
                  <a:cubicBezTo>
                    <a:pt x="1989162" y="1577046"/>
                    <a:pt x="1967059" y="1557460"/>
                    <a:pt x="1943698" y="1538267"/>
                  </a:cubicBezTo>
                  <a:cubicBezTo>
                    <a:pt x="1911448" y="1511760"/>
                    <a:pt x="1881479" y="1482499"/>
                    <a:pt x="1850881" y="1453946"/>
                  </a:cubicBezTo>
                  <a:cubicBezTo>
                    <a:pt x="1804001" y="1410291"/>
                    <a:pt x="1757593" y="1366085"/>
                    <a:pt x="1710634" y="1322508"/>
                  </a:cubicBezTo>
                  <a:cubicBezTo>
                    <a:pt x="1640707" y="1257615"/>
                    <a:pt x="1570701" y="1192801"/>
                    <a:pt x="1500381" y="1128459"/>
                  </a:cubicBezTo>
                  <a:cubicBezTo>
                    <a:pt x="1448388" y="1080871"/>
                    <a:pt x="1393878" y="1035800"/>
                    <a:pt x="1343852" y="986245"/>
                  </a:cubicBezTo>
                  <a:cubicBezTo>
                    <a:pt x="1260159" y="903182"/>
                    <a:pt x="1208324" y="802893"/>
                    <a:pt x="1188266" y="685771"/>
                  </a:cubicBezTo>
                  <a:cubicBezTo>
                    <a:pt x="1160500" y="523185"/>
                    <a:pt x="1199986" y="377038"/>
                    <a:pt x="1296499" y="246623"/>
                  </a:cubicBezTo>
                  <a:cubicBezTo>
                    <a:pt x="1372011" y="144604"/>
                    <a:pt x="1471042" y="70272"/>
                    <a:pt x="1592096" y="29842"/>
                  </a:cubicBezTo>
                  <a:cubicBezTo>
                    <a:pt x="1676890" y="1446"/>
                    <a:pt x="1764200" y="-6734"/>
                    <a:pt x="1854106" y="8289"/>
                  </a:cubicBezTo>
                  <a:cubicBezTo>
                    <a:pt x="1915302" y="18515"/>
                    <a:pt x="1973352" y="34876"/>
                    <a:pt x="2027862" y="63901"/>
                  </a:cubicBezTo>
                  <a:cubicBezTo>
                    <a:pt x="2151355" y="129580"/>
                    <a:pt x="2239374" y="226801"/>
                    <a:pt x="2291917" y="357059"/>
                  </a:cubicBezTo>
                  <a:cubicBezTo>
                    <a:pt x="2326448" y="442639"/>
                    <a:pt x="2337460" y="531759"/>
                    <a:pt x="2328414" y="621822"/>
                  </a:cubicBezTo>
                  <a:cubicBezTo>
                    <a:pt x="2316695" y="738551"/>
                    <a:pt x="2271387" y="842930"/>
                    <a:pt x="2192021" y="931106"/>
                  </a:cubicBezTo>
                  <a:cubicBezTo>
                    <a:pt x="2179830" y="944635"/>
                    <a:pt x="2169525" y="959973"/>
                    <a:pt x="2156625" y="972795"/>
                  </a:cubicBezTo>
                  <a:cubicBezTo>
                    <a:pt x="2125398" y="1004100"/>
                    <a:pt x="2076630" y="1008977"/>
                    <a:pt x="2040683" y="991515"/>
                  </a:cubicBezTo>
                  <a:cubicBezTo>
                    <a:pt x="1993488" y="968547"/>
                    <a:pt x="1958643" y="934409"/>
                    <a:pt x="1942125" y="885248"/>
                  </a:cubicBezTo>
                  <a:cubicBezTo>
                    <a:pt x="1929854" y="848751"/>
                    <a:pt x="1927101" y="812175"/>
                    <a:pt x="1961789" y="781341"/>
                  </a:cubicBezTo>
                  <a:cubicBezTo>
                    <a:pt x="2005681" y="742326"/>
                    <a:pt x="2032896" y="692300"/>
                    <a:pt x="2048785" y="635430"/>
                  </a:cubicBezTo>
                  <a:cubicBezTo>
                    <a:pt x="2070337" y="558267"/>
                    <a:pt x="2057359" y="486609"/>
                    <a:pt x="2018816" y="418255"/>
                  </a:cubicBezTo>
                  <a:cubicBezTo>
                    <a:pt x="1977364" y="344789"/>
                    <a:pt x="1914594" y="297358"/>
                    <a:pt x="1832397" y="281862"/>
                  </a:cubicBezTo>
                  <a:cubicBezTo>
                    <a:pt x="1756413" y="267546"/>
                    <a:pt x="1682238" y="276513"/>
                    <a:pt x="1614121" y="319303"/>
                  </a:cubicBezTo>
                  <a:cubicBezTo>
                    <a:pt x="1552453" y="358003"/>
                    <a:pt x="1506123" y="409052"/>
                    <a:pt x="1475604" y="474889"/>
                  </a:cubicBezTo>
                  <a:cubicBezTo>
                    <a:pt x="1427622" y="578560"/>
                    <a:pt x="1452006" y="709605"/>
                    <a:pt x="1526810" y="783465"/>
                  </a:cubicBezTo>
                  <a:cubicBezTo>
                    <a:pt x="1580691" y="836637"/>
                    <a:pt x="1638426" y="885877"/>
                    <a:pt x="1694430" y="936848"/>
                  </a:cubicBezTo>
                  <a:cubicBezTo>
                    <a:pt x="1697341" y="939522"/>
                    <a:pt x="1700094" y="942354"/>
                    <a:pt x="1702926" y="945028"/>
                  </a:cubicBezTo>
                  <a:cubicBezTo>
                    <a:pt x="1753345" y="992538"/>
                    <a:pt x="1803608" y="1040362"/>
                    <a:pt x="1854421" y="1087478"/>
                  </a:cubicBezTo>
                  <a:cubicBezTo>
                    <a:pt x="1918606" y="1147022"/>
                    <a:pt x="1983027" y="1206252"/>
                    <a:pt x="2047841" y="1265009"/>
                  </a:cubicBezTo>
                  <a:cubicBezTo>
                    <a:pt x="2087485" y="1300956"/>
                    <a:pt x="2130354" y="1333520"/>
                    <a:pt x="2167480" y="1371748"/>
                  </a:cubicBezTo>
                  <a:cubicBezTo>
                    <a:pt x="2197213" y="1402346"/>
                    <a:pt x="2224035" y="1437192"/>
                    <a:pt x="2245981" y="1473768"/>
                  </a:cubicBezTo>
                  <a:cubicBezTo>
                    <a:pt x="2284995" y="1538818"/>
                    <a:pt x="2313627" y="1607880"/>
                    <a:pt x="2323538" y="1685043"/>
                  </a:cubicBezTo>
                  <a:cubicBezTo>
                    <a:pt x="2329437" y="1730901"/>
                    <a:pt x="2332505" y="1776601"/>
                    <a:pt x="2328493" y="1821672"/>
                  </a:cubicBezTo>
                  <a:cubicBezTo>
                    <a:pt x="2321257" y="1902769"/>
                    <a:pt x="2298053" y="1980483"/>
                    <a:pt x="2256364" y="2051039"/>
                  </a:cubicBezTo>
                  <a:cubicBezTo>
                    <a:pt x="2196269" y="2152587"/>
                    <a:pt x="2113127" y="2230144"/>
                    <a:pt x="2005523" y="2279699"/>
                  </a:cubicBezTo>
                  <a:cubicBezTo>
                    <a:pt x="1958171" y="2301487"/>
                    <a:pt x="1908380" y="2315409"/>
                    <a:pt x="1856309" y="2323826"/>
                  </a:cubicBezTo>
                  <a:cubicBezTo>
                    <a:pt x="1761368" y="2339164"/>
                    <a:pt x="1669260" y="2330748"/>
                    <a:pt x="1579354" y="2298970"/>
                  </a:cubicBezTo>
                  <a:cubicBezTo>
                    <a:pt x="1517450" y="2277103"/>
                    <a:pt x="1459322" y="2246662"/>
                    <a:pt x="1410947" y="2201984"/>
                  </a:cubicBezTo>
                  <a:cubicBezTo>
                    <a:pt x="1338896" y="2135361"/>
                    <a:pt x="1269441" y="2066063"/>
                    <a:pt x="1198885" y="1997788"/>
                  </a:cubicBezTo>
                  <a:cubicBezTo>
                    <a:pt x="1188659" y="1987562"/>
                    <a:pt x="1178591" y="1977573"/>
                    <a:pt x="1165062" y="1964201"/>
                  </a:cubicBezTo>
                  <a:close/>
                </a:path>
              </a:pathLst>
            </a:custGeom>
            <a:solidFill>
              <a:schemeClr val="bg1"/>
            </a:solidFill>
            <a:ln w="786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493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D6A8103F-6A1B-41E5-A266-7FE6A94E5AAF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616156" y="812554"/>
            <a:ext cx="11469782" cy="624581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sur une ligne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16156" y="1630732"/>
            <a:ext cx="11219662" cy="5040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Forme libre : forme 26">
            <a:extLst>
              <a:ext uri="{FF2B5EF4-FFF2-40B4-BE49-F238E27FC236}">
                <a16:creationId xmlns:a16="http://schemas.microsoft.com/office/drawing/2014/main" id="{12C05A7A-D68C-46FC-9A82-CAE127512222}"/>
              </a:ext>
            </a:extLst>
          </p:cNvPr>
          <p:cNvSpPr/>
          <p:nvPr/>
        </p:nvSpPr>
        <p:spPr>
          <a:xfrm rot="5400000" flipV="1">
            <a:off x="-482448" y="804794"/>
            <a:ext cx="1470605" cy="517653"/>
          </a:xfrm>
          <a:custGeom>
            <a:avLst/>
            <a:gdLst>
              <a:gd name="connsiteX0" fmla="*/ 0 w 1413084"/>
              <a:gd name="connsiteY0" fmla="*/ 0 h 527694"/>
              <a:gd name="connsiteX1" fmla="*/ 75342 w 1413084"/>
              <a:gd name="connsiteY1" fmla="*/ 14249 h 527694"/>
              <a:gd name="connsiteX2" fmla="*/ 188535 w 1413084"/>
              <a:gd name="connsiteY2" fmla="*/ 63463 h 527694"/>
              <a:gd name="connsiteX3" fmla="*/ 411830 w 1413084"/>
              <a:gd name="connsiteY3" fmla="*/ 281216 h 527694"/>
              <a:gd name="connsiteX4" fmla="*/ 587619 w 1413084"/>
              <a:gd name="connsiteY4" fmla="*/ 480769 h 527694"/>
              <a:gd name="connsiteX5" fmla="*/ 681241 w 1413084"/>
              <a:gd name="connsiteY5" fmla="*/ 520016 h 527694"/>
              <a:gd name="connsiteX6" fmla="*/ 696792 w 1413084"/>
              <a:gd name="connsiteY6" fmla="*/ 527694 h 527694"/>
              <a:gd name="connsiteX7" fmla="*/ 729281 w 1413084"/>
              <a:gd name="connsiteY7" fmla="*/ 527694 h 527694"/>
              <a:gd name="connsiteX8" fmla="*/ 748432 w 1413084"/>
              <a:gd name="connsiteY8" fmla="*/ 519636 h 527694"/>
              <a:gd name="connsiteX9" fmla="*/ 836981 w 1413084"/>
              <a:gd name="connsiteY9" fmla="*/ 486362 h 527694"/>
              <a:gd name="connsiteX10" fmla="*/ 1012319 w 1413084"/>
              <a:gd name="connsiteY10" fmla="*/ 314680 h 527694"/>
              <a:gd name="connsiteX11" fmla="*/ 1238111 w 1413084"/>
              <a:gd name="connsiteY11" fmla="*/ 77586 h 527694"/>
              <a:gd name="connsiteX12" fmla="*/ 1407272 w 1413084"/>
              <a:gd name="connsiteY12" fmla="*/ 799 h 527694"/>
              <a:gd name="connsiteX13" fmla="*/ 1413084 w 1413084"/>
              <a:gd name="connsiteY13" fmla="*/ 0 h 52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3084" h="527694">
                <a:moveTo>
                  <a:pt x="0" y="0"/>
                </a:moveTo>
                <a:lnTo>
                  <a:pt x="75342" y="14249"/>
                </a:lnTo>
                <a:cubicBezTo>
                  <a:pt x="113356" y="25377"/>
                  <a:pt x="151114" y="41090"/>
                  <a:pt x="188535" y="63463"/>
                </a:cubicBezTo>
                <a:cubicBezTo>
                  <a:pt x="267712" y="110767"/>
                  <a:pt x="341122" y="186986"/>
                  <a:pt x="411830" y="281216"/>
                </a:cubicBezTo>
                <a:cubicBezTo>
                  <a:pt x="468422" y="356583"/>
                  <a:pt x="524521" y="435929"/>
                  <a:pt x="587619" y="480769"/>
                </a:cubicBezTo>
                <a:cubicBezTo>
                  <a:pt x="618064" y="502383"/>
                  <a:pt x="648998" y="519543"/>
                  <a:pt x="681241" y="520016"/>
                </a:cubicBezTo>
                <a:cubicBezTo>
                  <a:pt x="686440" y="520111"/>
                  <a:pt x="691635" y="525041"/>
                  <a:pt x="696792" y="527694"/>
                </a:cubicBezTo>
                <a:cubicBezTo>
                  <a:pt x="707635" y="527694"/>
                  <a:pt x="718438" y="527694"/>
                  <a:pt x="729281" y="527694"/>
                </a:cubicBezTo>
                <a:cubicBezTo>
                  <a:pt x="735664" y="524946"/>
                  <a:pt x="742006" y="522006"/>
                  <a:pt x="748432" y="519636"/>
                </a:cubicBezTo>
                <a:cubicBezTo>
                  <a:pt x="777974" y="508828"/>
                  <a:pt x="808214" y="503995"/>
                  <a:pt x="836981" y="486362"/>
                </a:cubicBezTo>
                <a:cubicBezTo>
                  <a:pt x="898768" y="448632"/>
                  <a:pt x="955768" y="383031"/>
                  <a:pt x="1012319" y="314680"/>
                </a:cubicBezTo>
                <a:cubicBezTo>
                  <a:pt x="1085564" y="225853"/>
                  <a:pt x="1158482" y="134466"/>
                  <a:pt x="1238111" y="77586"/>
                </a:cubicBezTo>
                <a:cubicBezTo>
                  <a:pt x="1293353" y="38056"/>
                  <a:pt x="1349289" y="7625"/>
                  <a:pt x="1407272" y="799"/>
                </a:cubicBezTo>
                <a:lnTo>
                  <a:pt x="1413084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F280671-DC82-46A9-B49C-EA53F220B9A7}"/>
              </a:ext>
            </a:extLst>
          </p:cNvPr>
          <p:cNvGrpSpPr/>
          <p:nvPr/>
        </p:nvGrpSpPr>
        <p:grpSpPr>
          <a:xfrm>
            <a:off x="-1" y="581990"/>
            <a:ext cx="12190414" cy="278114"/>
            <a:chOff x="-1" y="346306"/>
            <a:chExt cx="12552364" cy="292728"/>
          </a:xfrm>
        </p:grpSpPr>
        <p:sp>
          <p:nvSpPr>
            <p:cNvPr id="8" name="Forme libre : forme 81">
              <a:extLst>
                <a:ext uri="{FF2B5EF4-FFF2-40B4-BE49-F238E27FC236}">
                  <a16:creationId xmlns:a16="http://schemas.microsoft.com/office/drawing/2014/main" id="{0E7E3476-2F5D-41BB-A9FD-1A965EBC02A2}"/>
                </a:ext>
              </a:extLst>
            </p:cNvPr>
            <p:cNvSpPr/>
            <p:nvPr/>
          </p:nvSpPr>
          <p:spPr>
            <a:xfrm>
              <a:off x="-1" y="346306"/>
              <a:ext cx="12552364" cy="292728"/>
            </a:xfrm>
            <a:custGeom>
              <a:avLst/>
              <a:gdLst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5611904 w 12192001"/>
                <a:gd name="connsiteY18" fmla="*/ 64800 h 278114"/>
                <a:gd name="connsiteX19" fmla="*/ 0 w 12192001"/>
                <a:gd name="connsiteY19" fmla="*/ 6480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0 w 12192001"/>
                <a:gd name="connsiteY18" fmla="*/ 64800 h 278114"/>
                <a:gd name="connsiteX19" fmla="*/ 0 w 12192001"/>
                <a:gd name="connsiteY19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37377 w 12192001"/>
                <a:gd name="connsiteY8" fmla="*/ 68173 h 278114"/>
                <a:gd name="connsiteX9" fmla="*/ 6373311 w 12192001"/>
                <a:gd name="connsiteY9" fmla="*/ 129774 h 278114"/>
                <a:gd name="connsiteX10" fmla="*/ 6291792 w 12192001"/>
                <a:gd name="connsiteY10" fmla="*/ 187680 h 278114"/>
                <a:gd name="connsiteX11" fmla="*/ 6213660 w 12192001"/>
                <a:gd name="connsiteY11" fmla="*/ 241582 h 278114"/>
                <a:gd name="connsiteX12" fmla="*/ 6052470 w 12192001"/>
                <a:gd name="connsiteY12" fmla="*/ 274025 h 278114"/>
                <a:gd name="connsiteX13" fmla="*/ 5951853 w 12192001"/>
                <a:gd name="connsiteY13" fmla="*/ 224025 h 278114"/>
                <a:gd name="connsiteX14" fmla="*/ 5867151 w 12192001"/>
                <a:gd name="connsiteY14" fmla="*/ 156571 h 278114"/>
                <a:gd name="connsiteX15" fmla="*/ 5815612 w 12192001"/>
                <a:gd name="connsiteY15" fmla="*/ 122896 h 278114"/>
                <a:gd name="connsiteX16" fmla="*/ 5622080 w 12192001"/>
                <a:gd name="connsiteY16" fmla="*/ 67043 h 278114"/>
                <a:gd name="connsiteX17" fmla="*/ 0 w 12192001"/>
                <a:gd name="connsiteY17" fmla="*/ 64800 h 278114"/>
                <a:gd name="connsiteX18" fmla="*/ 0 w 12192001"/>
                <a:gd name="connsiteY18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37377 w 12192001"/>
                <a:gd name="connsiteY7" fmla="*/ 68173 h 278114"/>
                <a:gd name="connsiteX8" fmla="*/ 6373311 w 12192001"/>
                <a:gd name="connsiteY8" fmla="*/ 129774 h 278114"/>
                <a:gd name="connsiteX9" fmla="*/ 6291792 w 12192001"/>
                <a:gd name="connsiteY9" fmla="*/ 187680 h 278114"/>
                <a:gd name="connsiteX10" fmla="*/ 6213660 w 12192001"/>
                <a:gd name="connsiteY10" fmla="*/ 241582 h 278114"/>
                <a:gd name="connsiteX11" fmla="*/ 6052470 w 12192001"/>
                <a:gd name="connsiteY11" fmla="*/ 274025 h 278114"/>
                <a:gd name="connsiteX12" fmla="*/ 5951853 w 12192001"/>
                <a:gd name="connsiteY12" fmla="*/ 224025 h 278114"/>
                <a:gd name="connsiteX13" fmla="*/ 5867151 w 12192001"/>
                <a:gd name="connsiteY13" fmla="*/ 156571 h 278114"/>
                <a:gd name="connsiteX14" fmla="*/ 5815612 w 12192001"/>
                <a:gd name="connsiteY14" fmla="*/ 122896 h 278114"/>
                <a:gd name="connsiteX15" fmla="*/ 5622080 w 12192001"/>
                <a:gd name="connsiteY15" fmla="*/ 67043 h 278114"/>
                <a:gd name="connsiteX16" fmla="*/ 0 w 12192001"/>
                <a:gd name="connsiteY16" fmla="*/ 64800 h 278114"/>
                <a:gd name="connsiteX17" fmla="*/ 0 w 12192001"/>
                <a:gd name="connsiteY17" fmla="*/ 0 h 2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2001" h="278114">
                  <a:moveTo>
                    <a:pt x="0" y="0"/>
                  </a:moveTo>
                  <a:lnTo>
                    <a:pt x="5626895" y="0"/>
                  </a:lnTo>
                  <a:lnTo>
                    <a:pt x="5626895" y="0"/>
                  </a:lnTo>
                  <a:lnTo>
                    <a:pt x="6565106" y="0"/>
                  </a:lnTo>
                  <a:lnTo>
                    <a:pt x="6580909" y="0"/>
                  </a:lnTo>
                  <a:lnTo>
                    <a:pt x="12192001" y="0"/>
                  </a:lnTo>
                  <a:lnTo>
                    <a:pt x="12192001" y="64800"/>
                  </a:lnTo>
                  <a:lnTo>
                    <a:pt x="6537377" y="68173"/>
                  </a:lnTo>
                  <a:cubicBezTo>
                    <a:pt x="6477829" y="75565"/>
                    <a:pt x="6423209" y="96715"/>
                    <a:pt x="6373311" y="129774"/>
                  </a:cubicBezTo>
                  <a:cubicBezTo>
                    <a:pt x="6345590" y="148152"/>
                    <a:pt x="6319102" y="168481"/>
                    <a:pt x="6291792" y="187680"/>
                  </a:cubicBezTo>
                  <a:cubicBezTo>
                    <a:pt x="6265919" y="205955"/>
                    <a:pt x="6240457" y="224846"/>
                    <a:pt x="6213660" y="241582"/>
                  </a:cubicBezTo>
                  <a:cubicBezTo>
                    <a:pt x="6164276" y="272485"/>
                    <a:pt x="6110375" y="285422"/>
                    <a:pt x="6052470" y="274025"/>
                  </a:cubicBezTo>
                  <a:cubicBezTo>
                    <a:pt x="6014687" y="266530"/>
                    <a:pt x="5981832" y="247947"/>
                    <a:pt x="5951853" y="224025"/>
                  </a:cubicBezTo>
                  <a:cubicBezTo>
                    <a:pt x="5923722" y="201438"/>
                    <a:pt x="5895898" y="178337"/>
                    <a:pt x="5867151" y="156571"/>
                  </a:cubicBezTo>
                  <a:cubicBezTo>
                    <a:pt x="5850826" y="144251"/>
                    <a:pt x="5833167" y="133471"/>
                    <a:pt x="5815612" y="122896"/>
                  </a:cubicBezTo>
                  <a:cubicBezTo>
                    <a:pt x="5756165" y="87064"/>
                    <a:pt x="5690662" y="71561"/>
                    <a:pt x="5622080" y="67043"/>
                  </a:cubicBezTo>
                  <a:lnTo>
                    <a:pt x="0" y="6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02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orme libre : forme 110">
              <a:extLst>
                <a:ext uri="{FF2B5EF4-FFF2-40B4-BE49-F238E27FC236}">
                  <a16:creationId xmlns:a16="http://schemas.microsoft.com/office/drawing/2014/main" id="{3C17A92B-6E82-4EBA-ACF1-6318DF4309BC}"/>
                </a:ext>
              </a:extLst>
            </p:cNvPr>
            <p:cNvSpPr/>
            <p:nvPr userDrawn="1"/>
          </p:nvSpPr>
          <p:spPr>
            <a:xfrm>
              <a:off x="6196906" y="411625"/>
              <a:ext cx="158550" cy="162090"/>
            </a:xfrm>
            <a:custGeom>
              <a:avLst/>
              <a:gdLst>
                <a:gd name="connsiteX0" fmla="*/ 1165062 w 2328278"/>
                <a:gd name="connsiteY0" fmla="*/ 1964201 h 2328278"/>
                <a:gd name="connsiteX1" fmla="*/ 991778 w 2328278"/>
                <a:gd name="connsiteY1" fmla="*/ 2137721 h 2328278"/>
                <a:gd name="connsiteX2" fmla="*/ 785694 w 2328278"/>
                <a:gd name="connsiteY2" fmla="*/ 2284654 h 2328278"/>
                <a:gd name="connsiteX3" fmla="*/ 662751 w 2328278"/>
                <a:gd name="connsiteY3" fmla="*/ 2321545 h 2328278"/>
                <a:gd name="connsiteX4" fmla="*/ 546023 w 2328278"/>
                <a:gd name="connsiteY4" fmla="*/ 2329804 h 2328278"/>
                <a:gd name="connsiteX5" fmla="*/ 225963 w 2328278"/>
                <a:gd name="connsiteY5" fmla="*/ 2220233 h 2328278"/>
                <a:gd name="connsiteX6" fmla="*/ 52365 w 2328278"/>
                <a:gd name="connsiteY6" fmla="*/ 2006598 h 2328278"/>
                <a:gd name="connsiteX7" fmla="*/ 7530 w 2328278"/>
                <a:gd name="connsiteY7" fmla="*/ 1857619 h 2328278"/>
                <a:gd name="connsiteX8" fmla="*/ 2259 w 2328278"/>
                <a:gd name="connsiteY8" fmla="*/ 1717057 h 2328278"/>
                <a:gd name="connsiteX9" fmla="*/ 74704 w 2328278"/>
                <a:gd name="connsiteY9" fmla="*/ 1488320 h 2328278"/>
                <a:gd name="connsiteX10" fmla="*/ 188600 w 2328278"/>
                <a:gd name="connsiteY10" fmla="*/ 1344611 h 2328278"/>
                <a:gd name="connsiteX11" fmla="*/ 335927 w 2328278"/>
                <a:gd name="connsiteY11" fmla="*/ 1197206 h 2328278"/>
                <a:gd name="connsiteX12" fmla="*/ 364637 w 2328278"/>
                <a:gd name="connsiteY12" fmla="*/ 1167316 h 2328278"/>
                <a:gd name="connsiteX13" fmla="*/ 344422 w 2328278"/>
                <a:gd name="connsiteY13" fmla="*/ 1143089 h 2328278"/>
                <a:gd name="connsiteX14" fmla="*/ 191432 w 2328278"/>
                <a:gd name="connsiteY14" fmla="*/ 990178 h 2328278"/>
                <a:gd name="connsiteX15" fmla="*/ 68490 w 2328278"/>
                <a:gd name="connsiteY15" fmla="*/ 833806 h 2328278"/>
                <a:gd name="connsiteX16" fmla="*/ 8867 w 2328278"/>
                <a:gd name="connsiteY16" fmla="*/ 657218 h 2328278"/>
                <a:gd name="connsiteX17" fmla="*/ 1237 w 2328278"/>
                <a:gd name="connsiteY17" fmla="*/ 563930 h 2328278"/>
                <a:gd name="connsiteX18" fmla="*/ 120011 w 2328278"/>
                <a:gd name="connsiteY18" fmla="*/ 216025 h 2328278"/>
                <a:gd name="connsiteX19" fmla="*/ 448251 w 2328278"/>
                <a:gd name="connsiteY19" fmla="*/ 11750 h 2328278"/>
                <a:gd name="connsiteX20" fmla="*/ 896051 w 2328278"/>
                <a:gd name="connsiteY20" fmla="*/ 112511 h 2328278"/>
                <a:gd name="connsiteX21" fmla="*/ 1049906 w 2328278"/>
                <a:gd name="connsiteY21" fmla="*/ 251815 h 2328278"/>
                <a:gd name="connsiteX22" fmla="*/ 1069964 w 2328278"/>
                <a:gd name="connsiteY22" fmla="*/ 335743 h 2328278"/>
                <a:gd name="connsiteX23" fmla="*/ 919884 w 2328278"/>
                <a:gd name="connsiteY23" fmla="*/ 466315 h 2328278"/>
                <a:gd name="connsiteX24" fmla="*/ 852789 w 2328278"/>
                <a:gd name="connsiteY24" fmla="*/ 441223 h 2328278"/>
                <a:gd name="connsiteX25" fmla="*/ 788997 w 2328278"/>
                <a:gd name="connsiteY25" fmla="*/ 377117 h 2328278"/>
                <a:gd name="connsiteX26" fmla="*/ 609500 w 2328278"/>
                <a:gd name="connsiteY26" fmla="*/ 279974 h 2328278"/>
                <a:gd name="connsiteX27" fmla="*/ 371402 w 2328278"/>
                <a:gd name="connsiteY27" fmla="*/ 344317 h 2328278"/>
                <a:gd name="connsiteX28" fmla="*/ 275203 w 2328278"/>
                <a:gd name="connsiteY28" fmla="*/ 522477 h 2328278"/>
                <a:gd name="connsiteX29" fmla="*/ 320667 w 2328278"/>
                <a:gd name="connsiteY29" fmla="*/ 718572 h 2328278"/>
                <a:gd name="connsiteX30" fmla="*/ 379425 w 2328278"/>
                <a:gd name="connsiteY30" fmla="*/ 791409 h 2328278"/>
                <a:gd name="connsiteX31" fmla="*/ 687765 w 2328278"/>
                <a:gd name="connsiteY31" fmla="*/ 1100299 h 2328278"/>
                <a:gd name="connsiteX32" fmla="*/ 718127 w 2328278"/>
                <a:gd name="connsiteY32" fmla="*/ 1157484 h 2328278"/>
                <a:gd name="connsiteX33" fmla="*/ 688708 w 2328278"/>
                <a:gd name="connsiteY33" fmla="*/ 1230872 h 2328278"/>
                <a:gd name="connsiteX34" fmla="*/ 371323 w 2328278"/>
                <a:gd name="connsiteY34" fmla="*/ 1547470 h 2328278"/>
                <a:gd name="connsiteX35" fmla="*/ 280316 w 2328278"/>
                <a:gd name="connsiteY35" fmla="*/ 1712652 h 2328278"/>
                <a:gd name="connsiteX36" fmla="*/ 394606 w 2328278"/>
                <a:gd name="connsiteY36" fmla="*/ 2005103 h 2328278"/>
                <a:gd name="connsiteX37" fmla="*/ 554439 w 2328278"/>
                <a:gd name="connsiteY37" fmla="*/ 2060636 h 2328278"/>
                <a:gd name="connsiteX38" fmla="*/ 686506 w 2328278"/>
                <a:gd name="connsiteY38" fmla="*/ 2030982 h 2328278"/>
                <a:gd name="connsiteX39" fmla="*/ 775626 w 2328278"/>
                <a:gd name="connsiteY39" fmla="*/ 1968134 h 2328278"/>
                <a:gd name="connsiteX40" fmla="*/ 1098124 w 2328278"/>
                <a:gd name="connsiteY40" fmla="*/ 1645557 h 2328278"/>
                <a:gd name="connsiteX41" fmla="*/ 1158533 w 2328278"/>
                <a:gd name="connsiteY41" fmla="*/ 1613465 h 2328278"/>
                <a:gd name="connsiteX42" fmla="*/ 1231528 w 2328278"/>
                <a:gd name="connsiteY42" fmla="*/ 1643984 h 2328278"/>
                <a:gd name="connsiteX43" fmla="*/ 1548363 w 2328278"/>
                <a:gd name="connsiteY43" fmla="*/ 1961133 h 2328278"/>
                <a:gd name="connsiteX44" fmla="*/ 1709848 w 2328278"/>
                <a:gd name="connsiteY44" fmla="*/ 2051197 h 2328278"/>
                <a:gd name="connsiteX45" fmla="*/ 2003793 w 2328278"/>
                <a:gd name="connsiteY45" fmla="*/ 1938480 h 2328278"/>
                <a:gd name="connsiteX46" fmla="*/ 2059797 w 2328278"/>
                <a:gd name="connsiteY46" fmla="*/ 1778804 h 2328278"/>
                <a:gd name="connsiteX47" fmla="*/ 2006231 w 2328278"/>
                <a:gd name="connsiteY47" fmla="*/ 1602138 h 2328278"/>
                <a:gd name="connsiteX48" fmla="*/ 1943698 w 2328278"/>
                <a:gd name="connsiteY48" fmla="*/ 1538267 h 2328278"/>
                <a:gd name="connsiteX49" fmla="*/ 1850881 w 2328278"/>
                <a:gd name="connsiteY49" fmla="*/ 1453946 h 2328278"/>
                <a:gd name="connsiteX50" fmla="*/ 1710634 w 2328278"/>
                <a:gd name="connsiteY50" fmla="*/ 1322508 h 2328278"/>
                <a:gd name="connsiteX51" fmla="*/ 1500381 w 2328278"/>
                <a:gd name="connsiteY51" fmla="*/ 1128459 h 2328278"/>
                <a:gd name="connsiteX52" fmla="*/ 1343852 w 2328278"/>
                <a:gd name="connsiteY52" fmla="*/ 986245 h 2328278"/>
                <a:gd name="connsiteX53" fmla="*/ 1188266 w 2328278"/>
                <a:gd name="connsiteY53" fmla="*/ 685771 h 2328278"/>
                <a:gd name="connsiteX54" fmla="*/ 1296499 w 2328278"/>
                <a:gd name="connsiteY54" fmla="*/ 246623 h 2328278"/>
                <a:gd name="connsiteX55" fmla="*/ 1592096 w 2328278"/>
                <a:gd name="connsiteY55" fmla="*/ 29842 h 2328278"/>
                <a:gd name="connsiteX56" fmla="*/ 1854106 w 2328278"/>
                <a:gd name="connsiteY56" fmla="*/ 8289 h 2328278"/>
                <a:gd name="connsiteX57" fmla="*/ 2027862 w 2328278"/>
                <a:gd name="connsiteY57" fmla="*/ 63901 h 2328278"/>
                <a:gd name="connsiteX58" fmla="*/ 2291917 w 2328278"/>
                <a:gd name="connsiteY58" fmla="*/ 357059 h 2328278"/>
                <a:gd name="connsiteX59" fmla="*/ 2328414 w 2328278"/>
                <a:gd name="connsiteY59" fmla="*/ 621822 h 2328278"/>
                <a:gd name="connsiteX60" fmla="*/ 2192021 w 2328278"/>
                <a:gd name="connsiteY60" fmla="*/ 931106 h 2328278"/>
                <a:gd name="connsiteX61" fmla="*/ 2156625 w 2328278"/>
                <a:gd name="connsiteY61" fmla="*/ 972795 h 2328278"/>
                <a:gd name="connsiteX62" fmla="*/ 2040683 w 2328278"/>
                <a:gd name="connsiteY62" fmla="*/ 991515 h 2328278"/>
                <a:gd name="connsiteX63" fmla="*/ 1942125 w 2328278"/>
                <a:gd name="connsiteY63" fmla="*/ 885248 h 2328278"/>
                <a:gd name="connsiteX64" fmla="*/ 1961789 w 2328278"/>
                <a:gd name="connsiteY64" fmla="*/ 781341 h 2328278"/>
                <a:gd name="connsiteX65" fmla="*/ 2048785 w 2328278"/>
                <a:gd name="connsiteY65" fmla="*/ 635430 h 2328278"/>
                <a:gd name="connsiteX66" fmla="*/ 2018816 w 2328278"/>
                <a:gd name="connsiteY66" fmla="*/ 418255 h 2328278"/>
                <a:gd name="connsiteX67" fmla="*/ 1832397 w 2328278"/>
                <a:gd name="connsiteY67" fmla="*/ 281862 h 2328278"/>
                <a:gd name="connsiteX68" fmla="*/ 1614121 w 2328278"/>
                <a:gd name="connsiteY68" fmla="*/ 319303 h 2328278"/>
                <a:gd name="connsiteX69" fmla="*/ 1475604 w 2328278"/>
                <a:gd name="connsiteY69" fmla="*/ 474889 h 2328278"/>
                <a:gd name="connsiteX70" fmla="*/ 1526810 w 2328278"/>
                <a:gd name="connsiteY70" fmla="*/ 783465 h 2328278"/>
                <a:gd name="connsiteX71" fmla="*/ 1694430 w 2328278"/>
                <a:gd name="connsiteY71" fmla="*/ 936848 h 2328278"/>
                <a:gd name="connsiteX72" fmla="*/ 1702926 w 2328278"/>
                <a:gd name="connsiteY72" fmla="*/ 945028 h 2328278"/>
                <a:gd name="connsiteX73" fmla="*/ 1854421 w 2328278"/>
                <a:gd name="connsiteY73" fmla="*/ 1087478 h 2328278"/>
                <a:gd name="connsiteX74" fmla="*/ 2047841 w 2328278"/>
                <a:gd name="connsiteY74" fmla="*/ 1265009 h 2328278"/>
                <a:gd name="connsiteX75" fmla="*/ 2167480 w 2328278"/>
                <a:gd name="connsiteY75" fmla="*/ 1371748 h 2328278"/>
                <a:gd name="connsiteX76" fmla="*/ 2245981 w 2328278"/>
                <a:gd name="connsiteY76" fmla="*/ 1473768 h 2328278"/>
                <a:gd name="connsiteX77" fmla="*/ 2323538 w 2328278"/>
                <a:gd name="connsiteY77" fmla="*/ 1685043 h 2328278"/>
                <a:gd name="connsiteX78" fmla="*/ 2328493 w 2328278"/>
                <a:gd name="connsiteY78" fmla="*/ 1821672 h 2328278"/>
                <a:gd name="connsiteX79" fmla="*/ 2256364 w 2328278"/>
                <a:gd name="connsiteY79" fmla="*/ 2051039 h 2328278"/>
                <a:gd name="connsiteX80" fmla="*/ 2005523 w 2328278"/>
                <a:gd name="connsiteY80" fmla="*/ 2279699 h 2328278"/>
                <a:gd name="connsiteX81" fmla="*/ 1856309 w 2328278"/>
                <a:gd name="connsiteY81" fmla="*/ 2323826 h 2328278"/>
                <a:gd name="connsiteX82" fmla="*/ 1579354 w 2328278"/>
                <a:gd name="connsiteY82" fmla="*/ 2298970 h 2328278"/>
                <a:gd name="connsiteX83" fmla="*/ 1410947 w 2328278"/>
                <a:gd name="connsiteY83" fmla="*/ 2201984 h 2328278"/>
                <a:gd name="connsiteX84" fmla="*/ 1198885 w 2328278"/>
                <a:gd name="connsiteY84" fmla="*/ 1997788 h 2328278"/>
                <a:gd name="connsiteX85" fmla="*/ 1165062 w 2328278"/>
                <a:gd name="connsiteY85" fmla="*/ 1964201 h 23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28278" h="2328278">
                  <a:moveTo>
                    <a:pt x="1165062" y="1964201"/>
                  </a:moveTo>
                  <a:cubicBezTo>
                    <a:pt x="1104652" y="2024689"/>
                    <a:pt x="1048097" y="2081087"/>
                    <a:pt x="991778" y="2137721"/>
                  </a:cubicBezTo>
                  <a:cubicBezTo>
                    <a:pt x="931369" y="2198445"/>
                    <a:pt x="864352" y="2249179"/>
                    <a:pt x="785694" y="2284654"/>
                  </a:cubicBezTo>
                  <a:cubicBezTo>
                    <a:pt x="746050" y="2302588"/>
                    <a:pt x="705069" y="2315095"/>
                    <a:pt x="662751" y="2321545"/>
                  </a:cubicBezTo>
                  <a:cubicBezTo>
                    <a:pt x="624288" y="2327365"/>
                    <a:pt x="584880" y="2330276"/>
                    <a:pt x="546023" y="2329804"/>
                  </a:cubicBezTo>
                  <a:cubicBezTo>
                    <a:pt x="427721" y="2328230"/>
                    <a:pt x="321139" y="2290317"/>
                    <a:pt x="225963" y="2220233"/>
                  </a:cubicBezTo>
                  <a:cubicBezTo>
                    <a:pt x="149665" y="2164071"/>
                    <a:pt x="92166" y="2092099"/>
                    <a:pt x="52365" y="2006598"/>
                  </a:cubicBezTo>
                  <a:cubicBezTo>
                    <a:pt x="30419" y="1959324"/>
                    <a:pt x="16654" y="1909455"/>
                    <a:pt x="7530" y="1857619"/>
                  </a:cubicBezTo>
                  <a:cubicBezTo>
                    <a:pt x="-808" y="1810503"/>
                    <a:pt x="-1673" y="1763466"/>
                    <a:pt x="2259" y="1717057"/>
                  </a:cubicBezTo>
                  <a:cubicBezTo>
                    <a:pt x="9181" y="1636039"/>
                    <a:pt x="32464" y="1559112"/>
                    <a:pt x="74704" y="1488320"/>
                  </a:cubicBezTo>
                  <a:cubicBezTo>
                    <a:pt x="106403" y="1435147"/>
                    <a:pt x="145024" y="1388031"/>
                    <a:pt x="188600" y="1344611"/>
                  </a:cubicBezTo>
                  <a:cubicBezTo>
                    <a:pt x="237840" y="1295607"/>
                    <a:pt x="286923" y="1246446"/>
                    <a:pt x="335927" y="1197206"/>
                  </a:cubicBezTo>
                  <a:cubicBezTo>
                    <a:pt x="345130" y="1188003"/>
                    <a:pt x="353940" y="1178485"/>
                    <a:pt x="364637" y="1167316"/>
                  </a:cubicBezTo>
                  <a:cubicBezTo>
                    <a:pt x="357322" y="1158506"/>
                    <a:pt x="351423" y="1150247"/>
                    <a:pt x="344422" y="1143089"/>
                  </a:cubicBezTo>
                  <a:cubicBezTo>
                    <a:pt x="293609" y="1091962"/>
                    <a:pt x="242953" y="1040676"/>
                    <a:pt x="191432" y="990178"/>
                  </a:cubicBezTo>
                  <a:cubicBezTo>
                    <a:pt x="143608" y="943298"/>
                    <a:pt x="100661" y="892327"/>
                    <a:pt x="68490" y="833806"/>
                  </a:cubicBezTo>
                  <a:cubicBezTo>
                    <a:pt x="38206" y="778981"/>
                    <a:pt x="15710" y="720381"/>
                    <a:pt x="8867" y="657218"/>
                  </a:cubicBezTo>
                  <a:cubicBezTo>
                    <a:pt x="5484" y="626227"/>
                    <a:pt x="1866" y="595078"/>
                    <a:pt x="1237" y="563930"/>
                  </a:cubicBezTo>
                  <a:cubicBezTo>
                    <a:pt x="-1280" y="433751"/>
                    <a:pt x="40173" y="318753"/>
                    <a:pt x="120011" y="216025"/>
                  </a:cubicBezTo>
                  <a:cubicBezTo>
                    <a:pt x="204568" y="107241"/>
                    <a:pt x="314611" y="38101"/>
                    <a:pt x="448251" y="11750"/>
                  </a:cubicBezTo>
                  <a:cubicBezTo>
                    <a:pt x="610758" y="-20342"/>
                    <a:pt x="761231" y="13323"/>
                    <a:pt x="896051" y="112511"/>
                  </a:cubicBezTo>
                  <a:cubicBezTo>
                    <a:pt x="952213" y="153807"/>
                    <a:pt x="1000037" y="203755"/>
                    <a:pt x="1049906" y="251815"/>
                  </a:cubicBezTo>
                  <a:cubicBezTo>
                    <a:pt x="1075234" y="276199"/>
                    <a:pt x="1076493" y="306875"/>
                    <a:pt x="1069964" y="335743"/>
                  </a:cubicBezTo>
                  <a:cubicBezTo>
                    <a:pt x="1053761" y="407243"/>
                    <a:pt x="981631" y="462697"/>
                    <a:pt x="919884" y="466315"/>
                  </a:cubicBezTo>
                  <a:cubicBezTo>
                    <a:pt x="893377" y="467888"/>
                    <a:pt x="871274" y="460809"/>
                    <a:pt x="852789" y="441223"/>
                  </a:cubicBezTo>
                  <a:cubicBezTo>
                    <a:pt x="832102" y="419356"/>
                    <a:pt x="809921" y="398827"/>
                    <a:pt x="788997" y="377117"/>
                  </a:cubicBezTo>
                  <a:cubicBezTo>
                    <a:pt x="739364" y="325596"/>
                    <a:pt x="679269" y="291301"/>
                    <a:pt x="609500" y="279974"/>
                  </a:cubicBezTo>
                  <a:cubicBezTo>
                    <a:pt x="521875" y="265816"/>
                    <a:pt x="440228" y="286110"/>
                    <a:pt x="371402" y="344317"/>
                  </a:cubicBezTo>
                  <a:cubicBezTo>
                    <a:pt x="316577" y="390725"/>
                    <a:pt x="286844" y="450269"/>
                    <a:pt x="275203" y="522477"/>
                  </a:cubicBezTo>
                  <a:cubicBezTo>
                    <a:pt x="263326" y="595865"/>
                    <a:pt x="283147" y="658949"/>
                    <a:pt x="320667" y="718572"/>
                  </a:cubicBezTo>
                  <a:cubicBezTo>
                    <a:pt x="337186" y="744843"/>
                    <a:pt x="357558" y="769306"/>
                    <a:pt x="379425" y="791409"/>
                  </a:cubicBezTo>
                  <a:cubicBezTo>
                    <a:pt x="481602" y="895002"/>
                    <a:pt x="584801" y="997493"/>
                    <a:pt x="687765" y="1100299"/>
                  </a:cubicBezTo>
                  <a:cubicBezTo>
                    <a:pt x="703811" y="1116346"/>
                    <a:pt x="716868" y="1132785"/>
                    <a:pt x="718127" y="1157484"/>
                  </a:cubicBezTo>
                  <a:cubicBezTo>
                    <a:pt x="719621" y="1187216"/>
                    <a:pt x="709946" y="1209870"/>
                    <a:pt x="688708" y="1230872"/>
                  </a:cubicBezTo>
                  <a:cubicBezTo>
                    <a:pt x="582441" y="1335880"/>
                    <a:pt x="477354" y="1442147"/>
                    <a:pt x="371323" y="1547470"/>
                  </a:cubicBezTo>
                  <a:cubicBezTo>
                    <a:pt x="324600" y="1593800"/>
                    <a:pt x="290148" y="1648310"/>
                    <a:pt x="280316" y="1712652"/>
                  </a:cubicBezTo>
                  <a:cubicBezTo>
                    <a:pt x="263483" y="1822695"/>
                    <a:pt x="284721" y="1923771"/>
                    <a:pt x="394606" y="2005103"/>
                  </a:cubicBezTo>
                  <a:cubicBezTo>
                    <a:pt x="442666" y="2040656"/>
                    <a:pt x="497648" y="2056624"/>
                    <a:pt x="554439" y="2060636"/>
                  </a:cubicBezTo>
                  <a:cubicBezTo>
                    <a:pt x="599432" y="2063782"/>
                    <a:pt x="644503" y="2050410"/>
                    <a:pt x="686506" y="2030982"/>
                  </a:cubicBezTo>
                  <a:cubicBezTo>
                    <a:pt x="720093" y="2015486"/>
                    <a:pt x="749590" y="1994091"/>
                    <a:pt x="775626" y="1968134"/>
                  </a:cubicBezTo>
                  <a:cubicBezTo>
                    <a:pt x="883230" y="1860766"/>
                    <a:pt x="990755" y="1753240"/>
                    <a:pt x="1098124" y="1645557"/>
                  </a:cubicBezTo>
                  <a:cubicBezTo>
                    <a:pt x="1115114" y="1628567"/>
                    <a:pt x="1132261" y="1614644"/>
                    <a:pt x="1158533" y="1613465"/>
                  </a:cubicBezTo>
                  <a:cubicBezTo>
                    <a:pt x="1188580" y="1612049"/>
                    <a:pt x="1210841" y="1623061"/>
                    <a:pt x="1231528" y="1643984"/>
                  </a:cubicBezTo>
                  <a:cubicBezTo>
                    <a:pt x="1336694" y="1750172"/>
                    <a:pt x="1442410" y="1855731"/>
                    <a:pt x="1548363" y="1961133"/>
                  </a:cubicBezTo>
                  <a:cubicBezTo>
                    <a:pt x="1593591" y="2006126"/>
                    <a:pt x="1646292" y="2039791"/>
                    <a:pt x="1709848" y="2051197"/>
                  </a:cubicBezTo>
                  <a:cubicBezTo>
                    <a:pt x="1820283" y="2071019"/>
                    <a:pt x="1933630" y="2035937"/>
                    <a:pt x="2003793" y="1938480"/>
                  </a:cubicBezTo>
                  <a:cubicBezTo>
                    <a:pt x="2038796" y="1889948"/>
                    <a:pt x="2057280" y="1835516"/>
                    <a:pt x="2059797" y="1778804"/>
                  </a:cubicBezTo>
                  <a:cubicBezTo>
                    <a:pt x="2062629" y="1715877"/>
                    <a:pt x="2042493" y="1655547"/>
                    <a:pt x="2006231" y="1602138"/>
                  </a:cubicBezTo>
                  <a:cubicBezTo>
                    <a:pt x="1989162" y="1577046"/>
                    <a:pt x="1967059" y="1557460"/>
                    <a:pt x="1943698" y="1538267"/>
                  </a:cubicBezTo>
                  <a:cubicBezTo>
                    <a:pt x="1911448" y="1511760"/>
                    <a:pt x="1881479" y="1482499"/>
                    <a:pt x="1850881" y="1453946"/>
                  </a:cubicBezTo>
                  <a:cubicBezTo>
                    <a:pt x="1804001" y="1410291"/>
                    <a:pt x="1757593" y="1366085"/>
                    <a:pt x="1710634" y="1322508"/>
                  </a:cubicBezTo>
                  <a:cubicBezTo>
                    <a:pt x="1640707" y="1257615"/>
                    <a:pt x="1570701" y="1192801"/>
                    <a:pt x="1500381" y="1128459"/>
                  </a:cubicBezTo>
                  <a:cubicBezTo>
                    <a:pt x="1448388" y="1080871"/>
                    <a:pt x="1393878" y="1035800"/>
                    <a:pt x="1343852" y="986245"/>
                  </a:cubicBezTo>
                  <a:cubicBezTo>
                    <a:pt x="1260159" y="903182"/>
                    <a:pt x="1208324" y="802893"/>
                    <a:pt x="1188266" y="685771"/>
                  </a:cubicBezTo>
                  <a:cubicBezTo>
                    <a:pt x="1160500" y="523185"/>
                    <a:pt x="1199986" y="377038"/>
                    <a:pt x="1296499" y="246623"/>
                  </a:cubicBezTo>
                  <a:cubicBezTo>
                    <a:pt x="1372011" y="144604"/>
                    <a:pt x="1471042" y="70272"/>
                    <a:pt x="1592096" y="29842"/>
                  </a:cubicBezTo>
                  <a:cubicBezTo>
                    <a:pt x="1676890" y="1446"/>
                    <a:pt x="1764200" y="-6734"/>
                    <a:pt x="1854106" y="8289"/>
                  </a:cubicBezTo>
                  <a:cubicBezTo>
                    <a:pt x="1915302" y="18515"/>
                    <a:pt x="1973352" y="34876"/>
                    <a:pt x="2027862" y="63901"/>
                  </a:cubicBezTo>
                  <a:cubicBezTo>
                    <a:pt x="2151355" y="129580"/>
                    <a:pt x="2239374" y="226801"/>
                    <a:pt x="2291917" y="357059"/>
                  </a:cubicBezTo>
                  <a:cubicBezTo>
                    <a:pt x="2326448" y="442639"/>
                    <a:pt x="2337460" y="531759"/>
                    <a:pt x="2328414" y="621822"/>
                  </a:cubicBezTo>
                  <a:cubicBezTo>
                    <a:pt x="2316695" y="738551"/>
                    <a:pt x="2271387" y="842930"/>
                    <a:pt x="2192021" y="931106"/>
                  </a:cubicBezTo>
                  <a:cubicBezTo>
                    <a:pt x="2179830" y="944635"/>
                    <a:pt x="2169525" y="959973"/>
                    <a:pt x="2156625" y="972795"/>
                  </a:cubicBezTo>
                  <a:cubicBezTo>
                    <a:pt x="2125398" y="1004100"/>
                    <a:pt x="2076630" y="1008977"/>
                    <a:pt x="2040683" y="991515"/>
                  </a:cubicBezTo>
                  <a:cubicBezTo>
                    <a:pt x="1993488" y="968547"/>
                    <a:pt x="1958643" y="934409"/>
                    <a:pt x="1942125" y="885248"/>
                  </a:cubicBezTo>
                  <a:cubicBezTo>
                    <a:pt x="1929854" y="848751"/>
                    <a:pt x="1927101" y="812175"/>
                    <a:pt x="1961789" y="781341"/>
                  </a:cubicBezTo>
                  <a:cubicBezTo>
                    <a:pt x="2005681" y="742326"/>
                    <a:pt x="2032896" y="692300"/>
                    <a:pt x="2048785" y="635430"/>
                  </a:cubicBezTo>
                  <a:cubicBezTo>
                    <a:pt x="2070337" y="558267"/>
                    <a:pt x="2057359" y="486609"/>
                    <a:pt x="2018816" y="418255"/>
                  </a:cubicBezTo>
                  <a:cubicBezTo>
                    <a:pt x="1977364" y="344789"/>
                    <a:pt x="1914594" y="297358"/>
                    <a:pt x="1832397" y="281862"/>
                  </a:cubicBezTo>
                  <a:cubicBezTo>
                    <a:pt x="1756413" y="267546"/>
                    <a:pt x="1682238" y="276513"/>
                    <a:pt x="1614121" y="319303"/>
                  </a:cubicBezTo>
                  <a:cubicBezTo>
                    <a:pt x="1552453" y="358003"/>
                    <a:pt x="1506123" y="409052"/>
                    <a:pt x="1475604" y="474889"/>
                  </a:cubicBezTo>
                  <a:cubicBezTo>
                    <a:pt x="1427622" y="578560"/>
                    <a:pt x="1452006" y="709605"/>
                    <a:pt x="1526810" y="783465"/>
                  </a:cubicBezTo>
                  <a:cubicBezTo>
                    <a:pt x="1580691" y="836637"/>
                    <a:pt x="1638426" y="885877"/>
                    <a:pt x="1694430" y="936848"/>
                  </a:cubicBezTo>
                  <a:cubicBezTo>
                    <a:pt x="1697341" y="939522"/>
                    <a:pt x="1700094" y="942354"/>
                    <a:pt x="1702926" y="945028"/>
                  </a:cubicBezTo>
                  <a:cubicBezTo>
                    <a:pt x="1753345" y="992538"/>
                    <a:pt x="1803608" y="1040362"/>
                    <a:pt x="1854421" y="1087478"/>
                  </a:cubicBezTo>
                  <a:cubicBezTo>
                    <a:pt x="1918606" y="1147022"/>
                    <a:pt x="1983027" y="1206252"/>
                    <a:pt x="2047841" y="1265009"/>
                  </a:cubicBezTo>
                  <a:cubicBezTo>
                    <a:pt x="2087485" y="1300956"/>
                    <a:pt x="2130354" y="1333520"/>
                    <a:pt x="2167480" y="1371748"/>
                  </a:cubicBezTo>
                  <a:cubicBezTo>
                    <a:pt x="2197213" y="1402346"/>
                    <a:pt x="2224035" y="1437192"/>
                    <a:pt x="2245981" y="1473768"/>
                  </a:cubicBezTo>
                  <a:cubicBezTo>
                    <a:pt x="2284995" y="1538818"/>
                    <a:pt x="2313627" y="1607880"/>
                    <a:pt x="2323538" y="1685043"/>
                  </a:cubicBezTo>
                  <a:cubicBezTo>
                    <a:pt x="2329437" y="1730901"/>
                    <a:pt x="2332505" y="1776601"/>
                    <a:pt x="2328493" y="1821672"/>
                  </a:cubicBezTo>
                  <a:cubicBezTo>
                    <a:pt x="2321257" y="1902769"/>
                    <a:pt x="2298053" y="1980483"/>
                    <a:pt x="2256364" y="2051039"/>
                  </a:cubicBezTo>
                  <a:cubicBezTo>
                    <a:pt x="2196269" y="2152587"/>
                    <a:pt x="2113127" y="2230144"/>
                    <a:pt x="2005523" y="2279699"/>
                  </a:cubicBezTo>
                  <a:cubicBezTo>
                    <a:pt x="1958171" y="2301487"/>
                    <a:pt x="1908380" y="2315409"/>
                    <a:pt x="1856309" y="2323826"/>
                  </a:cubicBezTo>
                  <a:cubicBezTo>
                    <a:pt x="1761368" y="2339164"/>
                    <a:pt x="1669260" y="2330748"/>
                    <a:pt x="1579354" y="2298970"/>
                  </a:cubicBezTo>
                  <a:cubicBezTo>
                    <a:pt x="1517450" y="2277103"/>
                    <a:pt x="1459322" y="2246662"/>
                    <a:pt x="1410947" y="2201984"/>
                  </a:cubicBezTo>
                  <a:cubicBezTo>
                    <a:pt x="1338896" y="2135361"/>
                    <a:pt x="1269441" y="2066063"/>
                    <a:pt x="1198885" y="1997788"/>
                  </a:cubicBezTo>
                  <a:cubicBezTo>
                    <a:pt x="1188659" y="1987562"/>
                    <a:pt x="1178591" y="1977573"/>
                    <a:pt x="1165062" y="1964201"/>
                  </a:cubicBezTo>
                  <a:close/>
                </a:path>
              </a:pathLst>
            </a:custGeom>
            <a:solidFill>
              <a:schemeClr val="bg1"/>
            </a:solidFill>
            <a:ln w="786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387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+ 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072B4820-790D-4557-8B30-58DA2E0C9DB5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616156" y="798046"/>
            <a:ext cx="11469782" cy="624581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sur une ligne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12265" y="1630731"/>
            <a:ext cx="3543051" cy="50403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4364463" y="1625602"/>
            <a:ext cx="3543051" cy="50403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texte 8"/>
          <p:cNvSpPr>
            <a:spLocks noGrp="1"/>
          </p:cNvSpPr>
          <p:nvPr>
            <p:ph type="body" sz="quarter" idx="16"/>
          </p:nvPr>
        </p:nvSpPr>
        <p:spPr>
          <a:xfrm>
            <a:off x="8116660" y="1599604"/>
            <a:ext cx="3543051" cy="50403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Forme libre : forme 26">
            <a:extLst>
              <a:ext uri="{FF2B5EF4-FFF2-40B4-BE49-F238E27FC236}">
                <a16:creationId xmlns:a16="http://schemas.microsoft.com/office/drawing/2014/main" id="{12C05A7A-D68C-46FC-9A82-CAE127512222}"/>
              </a:ext>
            </a:extLst>
          </p:cNvPr>
          <p:cNvSpPr/>
          <p:nvPr/>
        </p:nvSpPr>
        <p:spPr>
          <a:xfrm rot="5400000" flipV="1">
            <a:off x="-482448" y="804794"/>
            <a:ext cx="1470605" cy="517653"/>
          </a:xfrm>
          <a:custGeom>
            <a:avLst/>
            <a:gdLst>
              <a:gd name="connsiteX0" fmla="*/ 0 w 1413084"/>
              <a:gd name="connsiteY0" fmla="*/ 0 h 527694"/>
              <a:gd name="connsiteX1" fmla="*/ 75342 w 1413084"/>
              <a:gd name="connsiteY1" fmla="*/ 14249 h 527694"/>
              <a:gd name="connsiteX2" fmla="*/ 188535 w 1413084"/>
              <a:gd name="connsiteY2" fmla="*/ 63463 h 527694"/>
              <a:gd name="connsiteX3" fmla="*/ 411830 w 1413084"/>
              <a:gd name="connsiteY3" fmla="*/ 281216 h 527694"/>
              <a:gd name="connsiteX4" fmla="*/ 587619 w 1413084"/>
              <a:gd name="connsiteY4" fmla="*/ 480769 h 527694"/>
              <a:gd name="connsiteX5" fmla="*/ 681241 w 1413084"/>
              <a:gd name="connsiteY5" fmla="*/ 520016 h 527694"/>
              <a:gd name="connsiteX6" fmla="*/ 696792 w 1413084"/>
              <a:gd name="connsiteY6" fmla="*/ 527694 h 527694"/>
              <a:gd name="connsiteX7" fmla="*/ 729281 w 1413084"/>
              <a:gd name="connsiteY7" fmla="*/ 527694 h 527694"/>
              <a:gd name="connsiteX8" fmla="*/ 748432 w 1413084"/>
              <a:gd name="connsiteY8" fmla="*/ 519636 h 527694"/>
              <a:gd name="connsiteX9" fmla="*/ 836981 w 1413084"/>
              <a:gd name="connsiteY9" fmla="*/ 486362 h 527694"/>
              <a:gd name="connsiteX10" fmla="*/ 1012319 w 1413084"/>
              <a:gd name="connsiteY10" fmla="*/ 314680 h 527694"/>
              <a:gd name="connsiteX11" fmla="*/ 1238111 w 1413084"/>
              <a:gd name="connsiteY11" fmla="*/ 77586 h 527694"/>
              <a:gd name="connsiteX12" fmla="*/ 1407272 w 1413084"/>
              <a:gd name="connsiteY12" fmla="*/ 799 h 527694"/>
              <a:gd name="connsiteX13" fmla="*/ 1413084 w 1413084"/>
              <a:gd name="connsiteY13" fmla="*/ 0 h 52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3084" h="527694">
                <a:moveTo>
                  <a:pt x="0" y="0"/>
                </a:moveTo>
                <a:lnTo>
                  <a:pt x="75342" y="14249"/>
                </a:lnTo>
                <a:cubicBezTo>
                  <a:pt x="113356" y="25377"/>
                  <a:pt x="151114" y="41090"/>
                  <a:pt x="188535" y="63463"/>
                </a:cubicBezTo>
                <a:cubicBezTo>
                  <a:pt x="267712" y="110767"/>
                  <a:pt x="341122" y="186986"/>
                  <a:pt x="411830" y="281216"/>
                </a:cubicBezTo>
                <a:cubicBezTo>
                  <a:pt x="468422" y="356583"/>
                  <a:pt x="524521" y="435929"/>
                  <a:pt x="587619" y="480769"/>
                </a:cubicBezTo>
                <a:cubicBezTo>
                  <a:pt x="618064" y="502383"/>
                  <a:pt x="648998" y="519543"/>
                  <a:pt x="681241" y="520016"/>
                </a:cubicBezTo>
                <a:cubicBezTo>
                  <a:pt x="686440" y="520111"/>
                  <a:pt x="691635" y="525041"/>
                  <a:pt x="696792" y="527694"/>
                </a:cubicBezTo>
                <a:cubicBezTo>
                  <a:pt x="707635" y="527694"/>
                  <a:pt x="718438" y="527694"/>
                  <a:pt x="729281" y="527694"/>
                </a:cubicBezTo>
                <a:cubicBezTo>
                  <a:pt x="735664" y="524946"/>
                  <a:pt x="742006" y="522006"/>
                  <a:pt x="748432" y="519636"/>
                </a:cubicBezTo>
                <a:cubicBezTo>
                  <a:pt x="777974" y="508828"/>
                  <a:pt x="808214" y="503995"/>
                  <a:pt x="836981" y="486362"/>
                </a:cubicBezTo>
                <a:cubicBezTo>
                  <a:pt x="898768" y="448632"/>
                  <a:pt x="955768" y="383031"/>
                  <a:pt x="1012319" y="314680"/>
                </a:cubicBezTo>
                <a:cubicBezTo>
                  <a:pt x="1085564" y="225853"/>
                  <a:pt x="1158482" y="134466"/>
                  <a:pt x="1238111" y="77586"/>
                </a:cubicBezTo>
                <a:cubicBezTo>
                  <a:pt x="1293353" y="38056"/>
                  <a:pt x="1349289" y="7625"/>
                  <a:pt x="1407272" y="799"/>
                </a:cubicBezTo>
                <a:lnTo>
                  <a:pt x="1413084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F280671-DC82-46A9-B49C-EA53F220B9A7}"/>
              </a:ext>
            </a:extLst>
          </p:cNvPr>
          <p:cNvGrpSpPr/>
          <p:nvPr/>
        </p:nvGrpSpPr>
        <p:grpSpPr>
          <a:xfrm>
            <a:off x="-1" y="581990"/>
            <a:ext cx="12190414" cy="278114"/>
            <a:chOff x="-1" y="346306"/>
            <a:chExt cx="12552364" cy="292728"/>
          </a:xfrm>
        </p:grpSpPr>
        <p:sp>
          <p:nvSpPr>
            <p:cNvPr id="8" name="Forme libre : forme 81">
              <a:extLst>
                <a:ext uri="{FF2B5EF4-FFF2-40B4-BE49-F238E27FC236}">
                  <a16:creationId xmlns:a16="http://schemas.microsoft.com/office/drawing/2014/main" id="{0E7E3476-2F5D-41BB-A9FD-1A965EBC02A2}"/>
                </a:ext>
              </a:extLst>
            </p:cNvPr>
            <p:cNvSpPr/>
            <p:nvPr/>
          </p:nvSpPr>
          <p:spPr>
            <a:xfrm>
              <a:off x="-1" y="346306"/>
              <a:ext cx="12552364" cy="292728"/>
            </a:xfrm>
            <a:custGeom>
              <a:avLst/>
              <a:gdLst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5611904 w 12192001"/>
                <a:gd name="connsiteY18" fmla="*/ 64800 h 278114"/>
                <a:gd name="connsiteX19" fmla="*/ 0 w 12192001"/>
                <a:gd name="connsiteY19" fmla="*/ 6480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0 w 12192001"/>
                <a:gd name="connsiteY18" fmla="*/ 64800 h 278114"/>
                <a:gd name="connsiteX19" fmla="*/ 0 w 12192001"/>
                <a:gd name="connsiteY19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37377 w 12192001"/>
                <a:gd name="connsiteY8" fmla="*/ 68173 h 278114"/>
                <a:gd name="connsiteX9" fmla="*/ 6373311 w 12192001"/>
                <a:gd name="connsiteY9" fmla="*/ 129774 h 278114"/>
                <a:gd name="connsiteX10" fmla="*/ 6291792 w 12192001"/>
                <a:gd name="connsiteY10" fmla="*/ 187680 h 278114"/>
                <a:gd name="connsiteX11" fmla="*/ 6213660 w 12192001"/>
                <a:gd name="connsiteY11" fmla="*/ 241582 h 278114"/>
                <a:gd name="connsiteX12" fmla="*/ 6052470 w 12192001"/>
                <a:gd name="connsiteY12" fmla="*/ 274025 h 278114"/>
                <a:gd name="connsiteX13" fmla="*/ 5951853 w 12192001"/>
                <a:gd name="connsiteY13" fmla="*/ 224025 h 278114"/>
                <a:gd name="connsiteX14" fmla="*/ 5867151 w 12192001"/>
                <a:gd name="connsiteY14" fmla="*/ 156571 h 278114"/>
                <a:gd name="connsiteX15" fmla="*/ 5815612 w 12192001"/>
                <a:gd name="connsiteY15" fmla="*/ 122896 h 278114"/>
                <a:gd name="connsiteX16" fmla="*/ 5622080 w 12192001"/>
                <a:gd name="connsiteY16" fmla="*/ 67043 h 278114"/>
                <a:gd name="connsiteX17" fmla="*/ 0 w 12192001"/>
                <a:gd name="connsiteY17" fmla="*/ 64800 h 278114"/>
                <a:gd name="connsiteX18" fmla="*/ 0 w 12192001"/>
                <a:gd name="connsiteY18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37377 w 12192001"/>
                <a:gd name="connsiteY7" fmla="*/ 68173 h 278114"/>
                <a:gd name="connsiteX8" fmla="*/ 6373311 w 12192001"/>
                <a:gd name="connsiteY8" fmla="*/ 129774 h 278114"/>
                <a:gd name="connsiteX9" fmla="*/ 6291792 w 12192001"/>
                <a:gd name="connsiteY9" fmla="*/ 187680 h 278114"/>
                <a:gd name="connsiteX10" fmla="*/ 6213660 w 12192001"/>
                <a:gd name="connsiteY10" fmla="*/ 241582 h 278114"/>
                <a:gd name="connsiteX11" fmla="*/ 6052470 w 12192001"/>
                <a:gd name="connsiteY11" fmla="*/ 274025 h 278114"/>
                <a:gd name="connsiteX12" fmla="*/ 5951853 w 12192001"/>
                <a:gd name="connsiteY12" fmla="*/ 224025 h 278114"/>
                <a:gd name="connsiteX13" fmla="*/ 5867151 w 12192001"/>
                <a:gd name="connsiteY13" fmla="*/ 156571 h 278114"/>
                <a:gd name="connsiteX14" fmla="*/ 5815612 w 12192001"/>
                <a:gd name="connsiteY14" fmla="*/ 122896 h 278114"/>
                <a:gd name="connsiteX15" fmla="*/ 5622080 w 12192001"/>
                <a:gd name="connsiteY15" fmla="*/ 67043 h 278114"/>
                <a:gd name="connsiteX16" fmla="*/ 0 w 12192001"/>
                <a:gd name="connsiteY16" fmla="*/ 64800 h 278114"/>
                <a:gd name="connsiteX17" fmla="*/ 0 w 12192001"/>
                <a:gd name="connsiteY17" fmla="*/ 0 h 2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2001" h="278114">
                  <a:moveTo>
                    <a:pt x="0" y="0"/>
                  </a:moveTo>
                  <a:lnTo>
                    <a:pt x="5626895" y="0"/>
                  </a:lnTo>
                  <a:lnTo>
                    <a:pt x="5626895" y="0"/>
                  </a:lnTo>
                  <a:lnTo>
                    <a:pt x="6565106" y="0"/>
                  </a:lnTo>
                  <a:lnTo>
                    <a:pt x="6580909" y="0"/>
                  </a:lnTo>
                  <a:lnTo>
                    <a:pt x="12192001" y="0"/>
                  </a:lnTo>
                  <a:lnTo>
                    <a:pt x="12192001" y="64800"/>
                  </a:lnTo>
                  <a:lnTo>
                    <a:pt x="6537377" y="68173"/>
                  </a:lnTo>
                  <a:cubicBezTo>
                    <a:pt x="6477829" y="75565"/>
                    <a:pt x="6423209" y="96715"/>
                    <a:pt x="6373311" y="129774"/>
                  </a:cubicBezTo>
                  <a:cubicBezTo>
                    <a:pt x="6345590" y="148152"/>
                    <a:pt x="6319102" y="168481"/>
                    <a:pt x="6291792" y="187680"/>
                  </a:cubicBezTo>
                  <a:cubicBezTo>
                    <a:pt x="6265919" y="205955"/>
                    <a:pt x="6240457" y="224846"/>
                    <a:pt x="6213660" y="241582"/>
                  </a:cubicBezTo>
                  <a:cubicBezTo>
                    <a:pt x="6164276" y="272485"/>
                    <a:pt x="6110375" y="285422"/>
                    <a:pt x="6052470" y="274025"/>
                  </a:cubicBezTo>
                  <a:cubicBezTo>
                    <a:pt x="6014687" y="266530"/>
                    <a:pt x="5981832" y="247947"/>
                    <a:pt x="5951853" y="224025"/>
                  </a:cubicBezTo>
                  <a:cubicBezTo>
                    <a:pt x="5923722" y="201438"/>
                    <a:pt x="5895898" y="178337"/>
                    <a:pt x="5867151" y="156571"/>
                  </a:cubicBezTo>
                  <a:cubicBezTo>
                    <a:pt x="5850826" y="144251"/>
                    <a:pt x="5833167" y="133471"/>
                    <a:pt x="5815612" y="122896"/>
                  </a:cubicBezTo>
                  <a:cubicBezTo>
                    <a:pt x="5756165" y="87064"/>
                    <a:pt x="5690662" y="71561"/>
                    <a:pt x="5622080" y="67043"/>
                  </a:cubicBezTo>
                  <a:lnTo>
                    <a:pt x="0" y="6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02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orme libre : forme 110">
              <a:extLst>
                <a:ext uri="{FF2B5EF4-FFF2-40B4-BE49-F238E27FC236}">
                  <a16:creationId xmlns:a16="http://schemas.microsoft.com/office/drawing/2014/main" id="{3C17A92B-6E82-4EBA-ACF1-6318DF4309BC}"/>
                </a:ext>
              </a:extLst>
            </p:cNvPr>
            <p:cNvSpPr/>
            <p:nvPr userDrawn="1"/>
          </p:nvSpPr>
          <p:spPr>
            <a:xfrm>
              <a:off x="6196906" y="411625"/>
              <a:ext cx="158550" cy="162090"/>
            </a:xfrm>
            <a:custGeom>
              <a:avLst/>
              <a:gdLst>
                <a:gd name="connsiteX0" fmla="*/ 1165062 w 2328278"/>
                <a:gd name="connsiteY0" fmla="*/ 1964201 h 2328278"/>
                <a:gd name="connsiteX1" fmla="*/ 991778 w 2328278"/>
                <a:gd name="connsiteY1" fmla="*/ 2137721 h 2328278"/>
                <a:gd name="connsiteX2" fmla="*/ 785694 w 2328278"/>
                <a:gd name="connsiteY2" fmla="*/ 2284654 h 2328278"/>
                <a:gd name="connsiteX3" fmla="*/ 662751 w 2328278"/>
                <a:gd name="connsiteY3" fmla="*/ 2321545 h 2328278"/>
                <a:gd name="connsiteX4" fmla="*/ 546023 w 2328278"/>
                <a:gd name="connsiteY4" fmla="*/ 2329804 h 2328278"/>
                <a:gd name="connsiteX5" fmla="*/ 225963 w 2328278"/>
                <a:gd name="connsiteY5" fmla="*/ 2220233 h 2328278"/>
                <a:gd name="connsiteX6" fmla="*/ 52365 w 2328278"/>
                <a:gd name="connsiteY6" fmla="*/ 2006598 h 2328278"/>
                <a:gd name="connsiteX7" fmla="*/ 7530 w 2328278"/>
                <a:gd name="connsiteY7" fmla="*/ 1857619 h 2328278"/>
                <a:gd name="connsiteX8" fmla="*/ 2259 w 2328278"/>
                <a:gd name="connsiteY8" fmla="*/ 1717057 h 2328278"/>
                <a:gd name="connsiteX9" fmla="*/ 74704 w 2328278"/>
                <a:gd name="connsiteY9" fmla="*/ 1488320 h 2328278"/>
                <a:gd name="connsiteX10" fmla="*/ 188600 w 2328278"/>
                <a:gd name="connsiteY10" fmla="*/ 1344611 h 2328278"/>
                <a:gd name="connsiteX11" fmla="*/ 335927 w 2328278"/>
                <a:gd name="connsiteY11" fmla="*/ 1197206 h 2328278"/>
                <a:gd name="connsiteX12" fmla="*/ 364637 w 2328278"/>
                <a:gd name="connsiteY12" fmla="*/ 1167316 h 2328278"/>
                <a:gd name="connsiteX13" fmla="*/ 344422 w 2328278"/>
                <a:gd name="connsiteY13" fmla="*/ 1143089 h 2328278"/>
                <a:gd name="connsiteX14" fmla="*/ 191432 w 2328278"/>
                <a:gd name="connsiteY14" fmla="*/ 990178 h 2328278"/>
                <a:gd name="connsiteX15" fmla="*/ 68490 w 2328278"/>
                <a:gd name="connsiteY15" fmla="*/ 833806 h 2328278"/>
                <a:gd name="connsiteX16" fmla="*/ 8867 w 2328278"/>
                <a:gd name="connsiteY16" fmla="*/ 657218 h 2328278"/>
                <a:gd name="connsiteX17" fmla="*/ 1237 w 2328278"/>
                <a:gd name="connsiteY17" fmla="*/ 563930 h 2328278"/>
                <a:gd name="connsiteX18" fmla="*/ 120011 w 2328278"/>
                <a:gd name="connsiteY18" fmla="*/ 216025 h 2328278"/>
                <a:gd name="connsiteX19" fmla="*/ 448251 w 2328278"/>
                <a:gd name="connsiteY19" fmla="*/ 11750 h 2328278"/>
                <a:gd name="connsiteX20" fmla="*/ 896051 w 2328278"/>
                <a:gd name="connsiteY20" fmla="*/ 112511 h 2328278"/>
                <a:gd name="connsiteX21" fmla="*/ 1049906 w 2328278"/>
                <a:gd name="connsiteY21" fmla="*/ 251815 h 2328278"/>
                <a:gd name="connsiteX22" fmla="*/ 1069964 w 2328278"/>
                <a:gd name="connsiteY22" fmla="*/ 335743 h 2328278"/>
                <a:gd name="connsiteX23" fmla="*/ 919884 w 2328278"/>
                <a:gd name="connsiteY23" fmla="*/ 466315 h 2328278"/>
                <a:gd name="connsiteX24" fmla="*/ 852789 w 2328278"/>
                <a:gd name="connsiteY24" fmla="*/ 441223 h 2328278"/>
                <a:gd name="connsiteX25" fmla="*/ 788997 w 2328278"/>
                <a:gd name="connsiteY25" fmla="*/ 377117 h 2328278"/>
                <a:gd name="connsiteX26" fmla="*/ 609500 w 2328278"/>
                <a:gd name="connsiteY26" fmla="*/ 279974 h 2328278"/>
                <a:gd name="connsiteX27" fmla="*/ 371402 w 2328278"/>
                <a:gd name="connsiteY27" fmla="*/ 344317 h 2328278"/>
                <a:gd name="connsiteX28" fmla="*/ 275203 w 2328278"/>
                <a:gd name="connsiteY28" fmla="*/ 522477 h 2328278"/>
                <a:gd name="connsiteX29" fmla="*/ 320667 w 2328278"/>
                <a:gd name="connsiteY29" fmla="*/ 718572 h 2328278"/>
                <a:gd name="connsiteX30" fmla="*/ 379425 w 2328278"/>
                <a:gd name="connsiteY30" fmla="*/ 791409 h 2328278"/>
                <a:gd name="connsiteX31" fmla="*/ 687765 w 2328278"/>
                <a:gd name="connsiteY31" fmla="*/ 1100299 h 2328278"/>
                <a:gd name="connsiteX32" fmla="*/ 718127 w 2328278"/>
                <a:gd name="connsiteY32" fmla="*/ 1157484 h 2328278"/>
                <a:gd name="connsiteX33" fmla="*/ 688708 w 2328278"/>
                <a:gd name="connsiteY33" fmla="*/ 1230872 h 2328278"/>
                <a:gd name="connsiteX34" fmla="*/ 371323 w 2328278"/>
                <a:gd name="connsiteY34" fmla="*/ 1547470 h 2328278"/>
                <a:gd name="connsiteX35" fmla="*/ 280316 w 2328278"/>
                <a:gd name="connsiteY35" fmla="*/ 1712652 h 2328278"/>
                <a:gd name="connsiteX36" fmla="*/ 394606 w 2328278"/>
                <a:gd name="connsiteY36" fmla="*/ 2005103 h 2328278"/>
                <a:gd name="connsiteX37" fmla="*/ 554439 w 2328278"/>
                <a:gd name="connsiteY37" fmla="*/ 2060636 h 2328278"/>
                <a:gd name="connsiteX38" fmla="*/ 686506 w 2328278"/>
                <a:gd name="connsiteY38" fmla="*/ 2030982 h 2328278"/>
                <a:gd name="connsiteX39" fmla="*/ 775626 w 2328278"/>
                <a:gd name="connsiteY39" fmla="*/ 1968134 h 2328278"/>
                <a:gd name="connsiteX40" fmla="*/ 1098124 w 2328278"/>
                <a:gd name="connsiteY40" fmla="*/ 1645557 h 2328278"/>
                <a:gd name="connsiteX41" fmla="*/ 1158533 w 2328278"/>
                <a:gd name="connsiteY41" fmla="*/ 1613465 h 2328278"/>
                <a:gd name="connsiteX42" fmla="*/ 1231528 w 2328278"/>
                <a:gd name="connsiteY42" fmla="*/ 1643984 h 2328278"/>
                <a:gd name="connsiteX43" fmla="*/ 1548363 w 2328278"/>
                <a:gd name="connsiteY43" fmla="*/ 1961133 h 2328278"/>
                <a:gd name="connsiteX44" fmla="*/ 1709848 w 2328278"/>
                <a:gd name="connsiteY44" fmla="*/ 2051197 h 2328278"/>
                <a:gd name="connsiteX45" fmla="*/ 2003793 w 2328278"/>
                <a:gd name="connsiteY45" fmla="*/ 1938480 h 2328278"/>
                <a:gd name="connsiteX46" fmla="*/ 2059797 w 2328278"/>
                <a:gd name="connsiteY46" fmla="*/ 1778804 h 2328278"/>
                <a:gd name="connsiteX47" fmla="*/ 2006231 w 2328278"/>
                <a:gd name="connsiteY47" fmla="*/ 1602138 h 2328278"/>
                <a:gd name="connsiteX48" fmla="*/ 1943698 w 2328278"/>
                <a:gd name="connsiteY48" fmla="*/ 1538267 h 2328278"/>
                <a:gd name="connsiteX49" fmla="*/ 1850881 w 2328278"/>
                <a:gd name="connsiteY49" fmla="*/ 1453946 h 2328278"/>
                <a:gd name="connsiteX50" fmla="*/ 1710634 w 2328278"/>
                <a:gd name="connsiteY50" fmla="*/ 1322508 h 2328278"/>
                <a:gd name="connsiteX51" fmla="*/ 1500381 w 2328278"/>
                <a:gd name="connsiteY51" fmla="*/ 1128459 h 2328278"/>
                <a:gd name="connsiteX52" fmla="*/ 1343852 w 2328278"/>
                <a:gd name="connsiteY52" fmla="*/ 986245 h 2328278"/>
                <a:gd name="connsiteX53" fmla="*/ 1188266 w 2328278"/>
                <a:gd name="connsiteY53" fmla="*/ 685771 h 2328278"/>
                <a:gd name="connsiteX54" fmla="*/ 1296499 w 2328278"/>
                <a:gd name="connsiteY54" fmla="*/ 246623 h 2328278"/>
                <a:gd name="connsiteX55" fmla="*/ 1592096 w 2328278"/>
                <a:gd name="connsiteY55" fmla="*/ 29842 h 2328278"/>
                <a:gd name="connsiteX56" fmla="*/ 1854106 w 2328278"/>
                <a:gd name="connsiteY56" fmla="*/ 8289 h 2328278"/>
                <a:gd name="connsiteX57" fmla="*/ 2027862 w 2328278"/>
                <a:gd name="connsiteY57" fmla="*/ 63901 h 2328278"/>
                <a:gd name="connsiteX58" fmla="*/ 2291917 w 2328278"/>
                <a:gd name="connsiteY58" fmla="*/ 357059 h 2328278"/>
                <a:gd name="connsiteX59" fmla="*/ 2328414 w 2328278"/>
                <a:gd name="connsiteY59" fmla="*/ 621822 h 2328278"/>
                <a:gd name="connsiteX60" fmla="*/ 2192021 w 2328278"/>
                <a:gd name="connsiteY60" fmla="*/ 931106 h 2328278"/>
                <a:gd name="connsiteX61" fmla="*/ 2156625 w 2328278"/>
                <a:gd name="connsiteY61" fmla="*/ 972795 h 2328278"/>
                <a:gd name="connsiteX62" fmla="*/ 2040683 w 2328278"/>
                <a:gd name="connsiteY62" fmla="*/ 991515 h 2328278"/>
                <a:gd name="connsiteX63" fmla="*/ 1942125 w 2328278"/>
                <a:gd name="connsiteY63" fmla="*/ 885248 h 2328278"/>
                <a:gd name="connsiteX64" fmla="*/ 1961789 w 2328278"/>
                <a:gd name="connsiteY64" fmla="*/ 781341 h 2328278"/>
                <a:gd name="connsiteX65" fmla="*/ 2048785 w 2328278"/>
                <a:gd name="connsiteY65" fmla="*/ 635430 h 2328278"/>
                <a:gd name="connsiteX66" fmla="*/ 2018816 w 2328278"/>
                <a:gd name="connsiteY66" fmla="*/ 418255 h 2328278"/>
                <a:gd name="connsiteX67" fmla="*/ 1832397 w 2328278"/>
                <a:gd name="connsiteY67" fmla="*/ 281862 h 2328278"/>
                <a:gd name="connsiteX68" fmla="*/ 1614121 w 2328278"/>
                <a:gd name="connsiteY68" fmla="*/ 319303 h 2328278"/>
                <a:gd name="connsiteX69" fmla="*/ 1475604 w 2328278"/>
                <a:gd name="connsiteY69" fmla="*/ 474889 h 2328278"/>
                <a:gd name="connsiteX70" fmla="*/ 1526810 w 2328278"/>
                <a:gd name="connsiteY70" fmla="*/ 783465 h 2328278"/>
                <a:gd name="connsiteX71" fmla="*/ 1694430 w 2328278"/>
                <a:gd name="connsiteY71" fmla="*/ 936848 h 2328278"/>
                <a:gd name="connsiteX72" fmla="*/ 1702926 w 2328278"/>
                <a:gd name="connsiteY72" fmla="*/ 945028 h 2328278"/>
                <a:gd name="connsiteX73" fmla="*/ 1854421 w 2328278"/>
                <a:gd name="connsiteY73" fmla="*/ 1087478 h 2328278"/>
                <a:gd name="connsiteX74" fmla="*/ 2047841 w 2328278"/>
                <a:gd name="connsiteY74" fmla="*/ 1265009 h 2328278"/>
                <a:gd name="connsiteX75" fmla="*/ 2167480 w 2328278"/>
                <a:gd name="connsiteY75" fmla="*/ 1371748 h 2328278"/>
                <a:gd name="connsiteX76" fmla="*/ 2245981 w 2328278"/>
                <a:gd name="connsiteY76" fmla="*/ 1473768 h 2328278"/>
                <a:gd name="connsiteX77" fmla="*/ 2323538 w 2328278"/>
                <a:gd name="connsiteY77" fmla="*/ 1685043 h 2328278"/>
                <a:gd name="connsiteX78" fmla="*/ 2328493 w 2328278"/>
                <a:gd name="connsiteY78" fmla="*/ 1821672 h 2328278"/>
                <a:gd name="connsiteX79" fmla="*/ 2256364 w 2328278"/>
                <a:gd name="connsiteY79" fmla="*/ 2051039 h 2328278"/>
                <a:gd name="connsiteX80" fmla="*/ 2005523 w 2328278"/>
                <a:gd name="connsiteY80" fmla="*/ 2279699 h 2328278"/>
                <a:gd name="connsiteX81" fmla="*/ 1856309 w 2328278"/>
                <a:gd name="connsiteY81" fmla="*/ 2323826 h 2328278"/>
                <a:gd name="connsiteX82" fmla="*/ 1579354 w 2328278"/>
                <a:gd name="connsiteY82" fmla="*/ 2298970 h 2328278"/>
                <a:gd name="connsiteX83" fmla="*/ 1410947 w 2328278"/>
                <a:gd name="connsiteY83" fmla="*/ 2201984 h 2328278"/>
                <a:gd name="connsiteX84" fmla="*/ 1198885 w 2328278"/>
                <a:gd name="connsiteY84" fmla="*/ 1997788 h 2328278"/>
                <a:gd name="connsiteX85" fmla="*/ 1165062 w 2328278"/>
                <a:gd name="connsiteY85" fmla="*/ 1964201 h 23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28278" h="2328278">
                  <a:moveTo>
                    <a:pt x="1165062" y="1964201"/>
                  </a:moveTo>
                  <a:cubicBezTo>
                    <a:pt x="1104652" y="2024689"/>
                    <a:pt x="1048097" y="2081087"/>
                    <a:pt x="991778" y="2137721"/>
                  </a:cubicBezTo>
                  <a:cubicBezTo>
                    <a:pt x="931369" y="2198445"/>
                    <a:pt x="864352" y="2249179"/>
                    <a:pt x="785694" y="2284654"/>
                  </a:cubicBezTo>
                  <a:cubicBezTo>
                    <a:pt x="746050" y="2302588"/>
                    <a:pt x="705069" y="2315095"/>
                    <a:pt x="662751" y="2321545"/>
                  </a:cubicBezTo>
                  <a:cubicBezTo>
                    <a:pt x="624288" y="2327365"/>
                    <a:pt x="584880" y="2330276"/>
                    <a:pt x="546023" y="2329804"/>
                  </a:cubicBezTo>
                  <a:cubicBezTo>
                    <a:pt x="427721" y="2328230"/>
                    <a:pt x="321139" y="2290317"/>
                    <a:pt x="225963" y="2220233"/>
                  </a:cubicBezTo>
                  <a:cubicBezTo>
                    <a:pt x="149665" y="2164071"/>
                    <a:pt x="92166" y="2092099"/>
                    <a:pt x="52365" y="2006598"/>
                  </a:cubicBezTo>
                  <a:cubicBezTo>
                    <a:pt x="30419" y="1959324"/>
                    <a:pt x="16654" y="1909455"/>
                    <a:pt x="7530" y="1857619"/>
                  </a:cubicBezTo>
                  <a:cubicBezTo>
                    <a:pt x="-808" y="1810503"/>
                    <a:pt x="-1673" y="1763466"/>
                    <a:pt x="2259" y="1717057"/>
                  </a:cubicBezTo>
                  <a:cubicBezTo>
                    <a:pt x="9181" y="1636039"/>
                    <a:pt x="32464" y="1559112"/>
                    <a:pt x="74704" y="1488320"/>
                  </a:cubicBezTo>
                  <a:cubicBezTo>
                    <a:pt x="106403" y="1435147"/>
                    <a:pt x="145024" y="1388031"/>
                    <a:pt x="188600" y="1344611"/>
                  </a:cubicBezTo>
                  <a:cubicBezTo>
                    <a:pt x="237840" y="1295607"/>
                    <a:pt x="286923" y="1246446"/>
                    <a:pt x="335927" y="1197206"/>
                  </a:cubicBezTo>
                  <a:cubicBezTo>
                    <a:pt x="345130" y="1188003"/>
                    <a:pt x="353940" y="1178485"/>
                    <a:pt x="364637" y="1167316"/>
                  </a:cubicBezTo>
                  <a:cubicBezTo>
                    <a:pt x="357322" y="1158506"/>
                    <a:pt x="351423" y="1150247"/>
                    <a:pt x="344422" y="1143089"/>
                  </a:cubicBezTo>
                  <a:cubicBezTo>
                    <a:pt x="293609" y="1091962"/>
                    <a:pt x="242953" y="1040676"/>
                    <a:pt x="191432" y="990178"/>
                  </a:cubicBezTo>
                  <a:cubicBezTo>
                    <a:pt x="143608" y="943298"/>
                    <a:pt x="100661" y="892327"/>
                    <a:pt x="68490" y="833806"/>
                  </a:cubicBezTo>
                  <a:cubicBezTo>
                    <a:pt x="38206" y="778981"/>
                    <a:pt x="15710" y="720381"/>
                    <a:pt x="8867" y="657218"/>
                  </a:cubicBezTo>
                  <a:cubicBezTo>
                    <a:pt x="5484" y="626227"/>
                    <a:pt x="1866" y="595078"/>
                    <a:pt x="1237" y="563930"/>
                  </a:cubicBezTo>
                  <a:cubicBezTo>
                    <a:pt x="-1280" y="433751"/>
                    <a:pt x="40173" y="318753"/>
                    <a:pt x="120011" y="216025"/>
                  </a:cubicBezTo>
                  <a:cubicBezTo>
                    <a:pt x="204568" y="107241"/>
                    <a:pt x="314611" y="38101"/>
                    <a:pt x="448251" y="11750"/>
                  </a:cubicBezTo>
                  <a:cubicBezTo>
                    <a:pt x="610758" y="-20342"/>
                    <a:pt x="761231" y="13323"/>
                    <a:pt x="896051" y="112511"/>
                  </a:cubicBezTo>
                  <a:cubicBezTo>
                    <a:pt x="952213" y="153807"/>
                    <a:pt x="1000037" y="203755"/>
                    <a:pt x="1049906" y="251815"/>
                  </a:cubicBezTo>
                  <a:cubicBezTo>
                    <a:pt x="1075234" y="276199"/>
                    <a:pt x="1076493" y="306875"/>
                    <a:pt x="1069964" y="335743"/>
                  </a:cubicBezTo>
                  <a:cubicBezTo>
                    <a:pt x="1053761" y="407243"/>
                    <a:pt x="981631" y="462697"/>
                    <a:pt x="919884" y="466315"/>
                  </a:cubicBezTo>
                  <a:cubicBezTo>
                    <a:pt x="893377" y="467888"/>
                    <a:pt x="871274" y="460809"/>
                    <a:pt x="852789" y="441223"/>
                  </a:cubicBezTo>
                  <a:cubicBezTo>
                    <a:pt x="832102" y="419356"/>
                    <a:pt x="809921" y="398827"/>
                    <a:pt x="788997" y="377117"/>
                  </a:cubicBezTo>
                  <a:cubicBezTo>
                    <a:pt x="739364" y="325596"/>
                    <a:pt x="679269" y="291301"/>
                    <a:pt x="609500" y="279974"/>
                  </a:cubicBezTo>
                  <a:cubicBezTo>
                    <a:pt x="521875" y="265816"/>
                    <a:pt x="440228" y="286110"/>
                    <a:pt x="371402" y="344317"/>
                  </a:cubicBezTo>
                  <a:cubicBezTo>
                    <a:pt x="316577" y="390725"/>
                    <a:pt x="286844" y="450269"/>
                    <a:pt x="275203" y="522477"/>
                  </a:cubicBezTo>
                  <a:cubicBezTo>
                    <a:pt x="263326" y="595865"/>
                    <a:pt x="283147" y="658949"/>
                    <a:pt x="320667" y="718572"/>
                  </a:cubicBezTo>
                  <a:cubicBezTo>
                    <a:pt x="337186" y="744843"/>
                    <a:pt x="357558" y="769306"/>
                    <a:pt x="379425" y="791409"/>
                  </a:cubicBezTo>
                  <a:cubicBezTo>
                    <a:pt x="481602" y="895002"/>
                    <a:pt x="584801" y="997493"/>
                    <a:pt x="687765" y="1100299"/>
                  </a:cubicBezTo>
                  <a:cubicBezTo>
                    <a:pt x="703811" y="1116346"/>
                    <a:pt x="716868" y="1132785"/>
                    <a:pt x="718127" y="1157484"/>
                  </a:cubicBezTo>
                  <a:cubicBezTo>
                    <a:pt x="719621" y="1187216"/>
                    <a:pt x="709946" y="1209870"/>
                    <a:pt x="688708" y="1230872"/>
                  </a:cubicBezTo>
                  <a:cubicBezTo>
                    <a:pt x="582441" y="1335880"/>
                    <a:pt x="477354" y="1442147"/>
                    <a:pt x="371323" y="1547470"/>
                  </a:cubicBezTo>
                  <a:cubicBezTo>
                    <a:pt x="324600" y="1593800"/>
                    <a:pt x="290148" y="1648310"/>
                    <a:pt x="280316" y="1712652"/>
                  </a:cubicBezTo>
                  <a:cubicBezTo>
                    <a:pt x="263483" y="1822695"/>
                    <a:pt x="284721" y="1923771"/>
                    <a:pt x="394606" y="2005103"/>
                  </a:cubicBezTo>
                  <a:cubicBezTo>
                    <a:pt x="442666" y="2040656"/>
                    <a:pt x="497648" y="2056624"/>
                    <a:pt x="554439" y="2060636"/>
                  </a:cubicBezTo>
                  <a:cubicBezTo>
                    <a:pt x="599432" y="2063782"/>
                    <a:pt x="644503" y="2050410"/>
                    <a:pt x="686506" y="2030982"/>
                  </a:cubicBezTo>
                  <a:cubicBezTo>
                    <a:pt x="720093" y="2015486"/>
                    <a:pt x="749590" y="1994091"/>
                    <a:pt x="775626" y="1968134"/>
                  </a:cubicBezTo>
                  <a:cubicBezTo>
                    <a:pt x="883230" y="1860766"/>
                    <a:pt x="990755" y="1753240"/>
                    <a:pt x="1098124" y="1645557"/>
                  </a:cubicBezTo>
                  <a:cubicBezTo>
                    <a:pt x="1115114" y="1628567"/>
                    <a:pt x="1132261" y="1614644"/>
                    <a:pt x="1158533" y="1613465"/>
                  </a:cubicBezTo>
                  <a:cubicBezTo>
                    <a:pt x="1188580" y="1612049"/>
                    <a:pt x="1210841" y="1623061"/>
                    <a:pt x="1231528" y="1643984"/>
                  </a:cubicBezTo>
                  <a:cubicBezTo>
                    <a:pt x="1336694" y="1750172"/>
                    <a:pt x="1442410" y="1855731"/>
                    <a:pt x="1548363" y="1961133"/>
                  </a:cubicBezTo>
                  <a:cubicBezTo>
                    <a:pt x="1593591" y="2006126"/>
                    <a:pt x="1646292" y="2039791"/>
                    <a:pt x="1709848" y="2051197"/>
                  </a:cubicBezTo>
                  <a:cubicBezTo>
                    <a:pt x="1820283" y="2071019"/>
                    <a:pt x="1933630" y="2035937"/>
                    <a:pt x="2003793" y="1938480"/>
                  </a:cubicBezTo>
                  <a:cubicBezTo>
                    <a:pt x="2038796" y="1889948"/>
                    <a:pt x="2057280" y="1835516"/>
                    <a:pt x="2059797" y="1778804"/>
                  </a:cubicBezTo>
                  <a:cubicBezTo>
                    <a:pt x="2062629" y="1715877"/>
                    <a:pt x="2042493" y="1655547"/>
                    <a:pt x="2006231" y="1602138"/>
                  </a:cubicBezTo>
                  <a:cubicBezTo>
                    <a:pt x="1989162" y="1577046"/>
                    <a:pt x="1967059" y="1557460"/>
                    <a:pt x="1943698" y="1538267"/>
                  </a:cubicBezTo>
                  <a:cubicBezTo>
                    <a:pt x="1911448" y="1511760"/>
                    <a:pt x="1881479" y="1482499"/>
                    <a:pt x="1850881" y="1453946"/>
                  </a:cubicBezTo>
                  <a:cubicBezTo>
                    <a:pt x="1804001" y="1410291"/>
                    <a:pt x="1757593" y="1366085"/>
                    <a:pt x="1710634" y="1322508"/>
                  </a:cubicBezTo>
                  <a:cubicBezTo>
                    <a:pt x="1640707" y="1257615"/>
                    <a:pt x="1570701" y="1192801"/>
                    <a:pt x="1500381" y="1128459"/>
                  </a:cubicBezTo>
                  <a:cubicBezTo>
                    <a:pt x="1448388" y="1080871"/>
                    <a:pt x="1393878" y="1035800"/>
                    <a:pt x="1343852" y="986245"/>
                  </a:cubicBezTo>
                  <a:cubicBezTo>
                    <a:pt x="1260159" y="903182"/>
                    <a:pt x="1208324" y="802893"/>
                    <a:pt x="1188266" y="685771"/>
                  </a:cubicBezTo>
                  <a:cubicBezTo>
                    <a:pt x="1160500" y="523185"/>
                    <a:pt x="1199986" y="377038"/>
                    <a:pt x="1296499" y="246623"/>
                  </a:cubicBezTo>
                  <a:cubicBezTo>
                    <a:pt x="1372011" y="144604"/>
                    <a:pt x="1471042" y="70272"/>
                    <a:pt x="1592096" y="29842"/>
                  </a:cubicBezTo>
                  <a:cubicBezTo>
                    <a:pt x="1676890" y="1446"/>
                    <a:pt x="1764200" y="-6734"/>
                    <a:pt x="1854106" y="8289"/>
                  </a:cubicBezTo>
                  <a:cubicBezTo>
                    <a:pt x="1915302" y="18515"/>
                    <a:pt x="1973352" y="34876"/>
                    <a:pt x="2027862" y="63901"/>
                  </a:cubicBezTo>
                  <a:cubicBezTo>
                    <a:pt x="2151355" y="129580"/>
                    <a:pt x="2239374" y="226801"/>
                    <a:pt x="2291917" y="357059"/>
                  </a:cubicBezTo>
                  <a:cubicBezTo>
                    <a:pt x="2326448" y="442639"/>
                    <a:pt x="2337460" y="531759"/>
                    <a:pt x="2328414" y="621822"/>
                  </a:cubicBezTo>
                  <a:cubicBezTo>
                    <a:pt x="2316695" y="738551"/>
                    <a:pt x="2271387" y="842930"/>
                    <a:pt x="2192021" y="931106"/>
                  </a:cubicBezTo>
                  <a:cubicBezTo>
                    <a:pt x="2179830" y="944635"/>
                    <a:pt x="2169525" y="959973"/>
                    <a:pt x="2156625" y="972795"/>
                  </a:cubicBezTo>
                  <a:cubicBezTo>
                    <a:pt x="2125398" y="1004100"/>
                    <a:pt x="2076630" y="1008977"/>
                    <a:pt x="2040683" y="991515"/>
                  </a:cubicBezTo>
                  <a:cubicBezTo>
                    <a:pt x="1993488" y="968547"/>
                    <a:pt x="1958643" y="934409"/>
                    <a:pt x="1942125" y="885248"/>
                  </a:cubicBezTo>
                  <a:cubicBezTo>
                    <a:pt x="1929854" y="848751"/>
                    <a:pt x="1927101" y="812175"/>
                    <a:pt x="1961789" y="781341"/>
                  </a:cubicBezTo>
                  <a:cubicBezTo>
                    <a:pt x="2005681" y="742326"/>
                    <a:pt x="2032896" y="692300"/>
                    <a:pt x="2048785" y="635430"/>
                  </a:cubicBezTo>
                  <a:cubicBezTo>
                    <a:pt x="2070337" y="558267"/>
                    <a:pt x="2057359" y="486609"/>
                    <a:pt x="2018816" y="418255"/>
                  </a:cubicBezTo>
                  <a:cubicBezTo>
                    <a:pt x="1977364" y="344789"/>
                    <a:pt x="1914594" y="297358"/>
                    <a:pt x="1832397" y="281862"/>
                  </a:cubicBezTo>
                  <a:cubicBezTo>
                    <a:pt x="1756413" y="267546"/>
                    <a:pt x="1682238" y="276513"/>
                    <a:pt x="1614121" y="319303"/>
                  </a:cubicBezTo>
                  <a:cubicBezTo>
                    <a:pt x="1552453" y="358003"/>
                    <a:pt x="1506123" y="409052"/>
                    <a:pt x="1475604" y="474889"/>
                  </a:cubicBezTo>
                  <a:cubicBezTo>
                    <a:pt x="1427622" y="578560"/>
                    <a:pt x="1452006" y="709605"/>
                    <a:pt x="1526810" y="783465"/>
                  </a:cubicBezTo>
                  <a:cubicBezTo>
                    <a:pt x="1580691" y="836637"/>
                    <a:pt x="1638426" y="885877"/>
                    <a:pt x="1694430" y="936848"/>
                  </a:cubicBezTo>
                  <a:cubicBezTo>
                    <a:pt x="1697341" y="939522"/>
                    <a:pt x="1700094" y="942354"/>
                    <a:pt x="1702926" y="945028"/>
                  </a:cubicBezTo>
                  <a:cubicBezTo>
                    <a:pt x="1753345" y="992538"/>
                    <a:pt x="1803608" y="1040362"/>
                    <a:pt x="1854421" y="1087478"/>
                  </a:cubicBezTo>
                  <a:cubicBezTo>
                    <a:pt x="1918606" y="1147022"/>
                    <a:pt x="1983027" y="1206252"/>
                    <a:pt x="2047841" y="1265009"/>
                  </a:cubicBezTo>
                  <a:cubicBezTo>
                    <a:pt x="2087485" y="1300956"/>
                    <a:pt x="2130354" y="1333520"/>
                    <a:pt x="2167480" y="1371748"/>
                  </a:cubicBezTo>
                  <a:cubicBezTo>
                    <a:pt x="2197213" y="1402346"/>
                    <a:pt x="2224035" y="1437192"/>
                    <a:pt x="2245981" y="1473768"/>
                  </a:cubicBezTo>
                  <a:cubicBezTo>
                    <a:pt x="2284995" y="1538818"/>
                    <a:pt x="2313627" y="1607880"/>
                    <a:pt x="2323538" y="1685043"/>
                  </a:cubicBezTo>
                  <a:cubicBezTo>
                    <a:pt x="2329437" y="1730901"/>
                    <a:pt x="2332505" y="1776601"/>
                    <a:pt x="2328493" y="1821672"/>
                  </a:cubicBezTo>
                  <a:cubicBezTo>
                    <a:pt x="2321257" y="1902769"/>
                    <a:pt x="2298053" y="1980483"/>
                    <a:pt x="2256364" y="2051039"/>
                  </a:cubicBezTo>
                  <a:cubicBezTo>
                    <a:pt x="2196269" y="2152587"/>
                    <a:pt x="2113127" y="2230144"/>
                    <a:pt x="2005523" y="2279699"/>
                  </a:cubicBezTo>
                  <a:cubicBezTo>
                    <a:pt x="1958171" y="2301487"/>
                    <a:pt x="1908380" y="2315409"/>
                    <a:pt x="1856309" y="2323826"/>
                  </a:cubicBezTo>
                  <a:cubicBezTo>
                    <a:pt x="1761368" y="2339164"/>
                    <a:pt x="1669260" y="2330748"/>
                    <a:pt x="1579354" y="2298970"/>
                  </a:cubicBezTo>
                  <a:cubicBezTo>
                    <a:pt x="1517450" y="2277103"/>
                    <a:pt x="1459322" y="2246662"/>
                    <a:pt x="1410947" y="2201984"/>
                  </a:cubicBezTo>
                  <a:cubicBezTo>
                    <a:pt x="1338896" y="2135361"/>
                    <a:pt x="1269441" y="2066063"/>
                    <a:pt x="1198885" y="1997788"/>
                  </a:cubicBezTo>
                  <a:cubicBezTo>
                    <a:pt x="1188659" y="1987562"/>
                    <a:pt x="1178591" y="1977573"/>
                    <a:pt x="1165062" y="1964201"/>
                  </a:cubicBezTo>
                  <a:close/>
                </a:path>
              </a:pathLst>
            </a:custGeom>
            <a:solidFill>
              <a:schemeClr val="bg1"/>
            </a:solidFill>
            <a:ln w="786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135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2 lignes + 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6FB3B4C8-C38F-4806-AFDE-A53C0A6EEC04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696497" y="721048"/>
            <a:ext cx="11266934" cy="92079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96496" y="1798922"/>
            <a:ext cx="11266934" cy="450980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Forme libre : forme 26">
            <a:extLst>
              <a:ext uri="{FF2B5EF4-FFF2-40B4-BE49-F238E27FC236}">
                <a16:creationId xmlns:a16="http://schemas.microsoft.com/office/drawing/2014/main" id="{12C05A7A-D68C-46FC-9A82-CAE127512222}"/>
              </a:ext>
            </a:extLst>
          </p:cNvPr>
          <p:cNvSpPr/>
          <p:nvPr/>
        </p:nvSpPr>
        <p:spPr>
          <a:xfrm rot="5400000" flipV="1">
            <a:off x="-482448" y="804794"/>
            <a:ext cx="1470605" cy="517653"/>
          </a:xfrm>
          <a:custGeom>
            <a:avLst/>
            <a:gdLst>
              <a:gd name="connsiteX0" fmla="*/ 0 w 1413084"/>
              <a:gd name="connsiteY0" fmla="*/ 0 h 527694"/>
              <a:gd name="connsiteX1" fmla="*/ 75342 w 1413084"/>
              <a:gd name="connsiteY1" fmla="*/ 14249 h 527694"/>
              <a:gd name="connsiteX2" fmla="*/ 188535 w 1413084"/>
              <a:gd name="connsiteY2" fmla="*/ 63463 h 527694"/>
              <a:gd name="connsiteX3" fmla="*/ 411830 w 1413084"/>
              <a:gd name="connsiteY3" fmla="*/ 281216 h 527694"/>
              <a:gd name="connsiteX4" fmla="*/ 587619 w 1413084"/>
              <a:gd name="connsiteY4" fmla="*/ 480769 h 527694"/>
              <a:gd name="connsiteX5" fmla="*/ 681241 w 1413084"/>
              <a:gd name="connsiteY5" fmla="*/ 520016 h 527694"/>
              <a:gd name="connsiteX6" fmla="*/ 696792 w 1413084"/>
              <a:gd name="connsiteY6" fmla="*/ 527694 h 527694"/>
              <a:gd name="connsiteX7" fmla="*/ 729281 w 1413084"/>
              <a:gd name="connsiteY7" fmla="*/ 527694 h 527694"/>
              <a:gd name="connsiteX8" fmla="*/ 748432 w 1413084"/>
              <a:gd name="connsiteY8" fmla="*/ 519636 h 527694"/>
              <a:gd name="connsiteX9" fmla="*/ 836981 w 1413084"/>
              <a:gd name="connsiteY9" fmla="*/ 486362 h 527694"/>
              <a:gd name="connsiteX10" fmla="*/ 1012319 w 1413084"/>
              <a:gd name="connsiteY10" fmla="*/ 314680 h 527694"/>
              <a:gd name="connsiteX11" fmla="*/ 1238111 w 1413084"/>
              <a:gd name="connsiteY11" fmla="*/ 77586 h 527694"/>
              <a:gd name="connsiteX12" fmla="*/ 1407272 w 1413084"/>
              <a:gd name="connsiteY12" fmla="*/ 799 h 527694"/>
              <a:gd name="connsiteX13" fmla="*/ 1413084 w 1413084"/>
              <a:gd name="connsiteY13" fmla="*/ 0 h 52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3084" h="527694">
                <a:moveTo>
                  <a:pt x="0" y="0"/>
                </a:moveTo>
                <a:lnTo>
                  <a:pt x="75342" y="14249"/>
                </a:lnTo>
                <a:cubicBezTo>
                  <a:pt x="113356" y="25377"/>
                  <a:pt x="151114" y="41090"/>
                  <a:pt x="188535" y="63463"/>
                </a:cubicBezTo>
                <a:cubicBezTo>
                  <a:pt x="267712" y="110767"/>
                  <a:pt x="341122" y="186986"/>
                  <a:pt x="411830" y="281216"/>
                </a:cubicBezTo>
                <a:cubicBezTo>
                  <a:pt x="468422" y="356583"/>
                  <a:pt x="524521" y="435929"/>
                  <a:pt x="587619" y="480769"/>
                </a:cubicBezTo>
                <a:cubicBezTo>
                  <a:pt x="618064" y="502383"/>
                  <a:pt x="648998" y="519543"/>
                  <a:pt x="681241" y="520016"/>
                </a:cubicBezTo>
                <a:cubicBezTo>
                  <a:pt x="686440" y="520111"/>
                  <a:pt x="691635" y="525041"/>
                  <a:pt x="696792" y="527694"/>
                </a:cubicBezTo>
                <a:cubicBezTo>
                  <a:pt x="707635" y="527694"/>
                  <a:pt x="718438" y="527694"/>
                  <a:pt x="729281" y="527694"/>
                </a:cubicBezTo>
                <a:cubicBezTo>
                  <a:pt x="735664" y="524946"/>
                  <a:pt x="742006" y="522006"/>
                  <a:pt x="748432" y="519636"/>
                </a:cubicBezTo>
                <a:cubicBezTo>
                  <a:pt x="777974" y="508828"/>
                  <a:pt x="808214" y="503995"/>
                  <a:pt x="836981" y="486362"/>
                </a:cubicBezTo>
                <a:cubicBezTo>
                  <a:pt x="898768" y="448632"/>
                  <a:pt x="955768" y="383031"/>
                  <a:pt x="1012319" y="314680"/>
                </a:cubicBezTo>
                <a:cubicBezTo>
                  <a:pt x="1085564" y="225853"/>
                  <a:pt x="1158482" y="134466"/>
                  <a:pt x="1238111" y="77586"/>
                </a:cubicBezTo>
                <a:cubicBezTo>
                  <a:pt x="1293353" y="38056"/>
                  <a:pt x="1349289" y="7625"/>
                  <a:pt x="1407272" y="799"/>
                </a:cubicBezTo>
                <a:lnTo>
                  <a:pt x="1413084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F280671-DC82-46A9-B49C-EA53F220B9A7}"/>
              </a:ext>
            </a:extLst>
          </p:cNvPr>
          <p:cNvGrpSpPr/>
          <p:nvPr/>
        </p:nvGrpSpPr>
        <p:grpSpPr>
          <a:xfrm>
            <a:off x="-1" y="581990"/>
            <a:ext cx="12190414" cy="278114"/>
            <a:chOff x="-1" y="346306"/>
            <a:chExt cx="12552364" cy="292728"/>
          </a:xfrm>
        </p:grpSpPr>
        <p:sp>
          <p:nvSpPr>
            <p:cNvPr id="8" name="Forme libre : forme 81">
              <a:extLst>
                <a:ext uri="{FF2B5EF4-FFF2-40B4-BE49-F238E27FC236}">
                  <a16:creationId xmlns:a16="http://schemas.microsoft.com/office/drawing/2014/main" id="{0E7E3476-2F5D-41BB-A9FD-1A965EBC02A2}"/>
                </a:ext>
              </a:extLst>
            </p:cNvPr>
            <p:cNvSpPr/>
            <p:nvPr/>
          </p:nvSpPr>
          <p:spPr>
            <a:xfrm>
              <a:off x="-1" y="346306"/>
              <a:ext cx="12552364" cy="292728"/>
            </a:xfrm>
            <a:custGeom>
              <a:avLst/>
              <a:gdLst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5611904 w 12192001"/>
                <a:gd name="connsiteY18" fmla="*/ 64800 h 278114"/>
                <a:gd name="connsiteX19" fmla="*/ 0 w 12192001"/>
                <a:gd name="connsiteY19" fmla="*/ 6480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0 w 12192001"/>
                <a:gd name="connsiteY18" fmla="*/ 64800 h 278114"/>
                <a:gd name="connsiteX19" fmla="*/ 0 w 12192001"/>
                <a:gd name="connsiteY19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37377 w 12192001"/>
                <a:gd name="connsiteY8" fmla="*/ 68173 h 278114"/>
                <a:gd name="connsiteX9" fmla="*/ 6373311 w 12192001"/>
                <a:gd name="connsiteY9" fmla="*/ 129774 h 278114"/>
                <a:gd name="connsiteX10" fmla="*/ 6291792 w 12192001"/>
                <a:gd name="connsiteY10" fmla="*/ 187680 h 278114"/>
                <a:gd name="connsiteX11" fmla="*/ 6213660 w 12192001"/>
                <a:gd name="connsiteY11" fmla="*/ 241582 h 278114"/>
                <a:gd name="connsiteX12" fmla="*/ 6052470 w 12192001"/>
                <a:gd name="connsiteY12" fmla="*/ 274025 h 278114"/>
                <a:gd name="connsiteX13" fmla="*/ 5951853 w 12192001"/>
                <a:gd name="connsiteY13" fmla="*/ 224025 h 278114"/>
                <a:gd name="connsiteX14" fmla="*/ 5867151 w 12192001"/>
                <a:gd name="connsiteY14" fmla="*/ 156571 h 278114"/>
                <a:gd name="connsiteX15" fmla="*/ 5815612 w 12192001"/>
                <a:gd name="connsiteY15" fmla="*/ 122896 h 278114"/>
                <a:gd name="connsiteX16" fmla="*/ 5622080 w 12192001"/>
                <a:gd name="connsiteY16" fmla="*/ 67043 h 278114"/>
                <a:gd name="connsiteX17" fmla="*/ 0 w 12192001"/>
                <a:gd name="connsiteY17" fmla="*/ 64800 h 278114"/>
                <a:gd name="connsiteX18" fmla="*/ 0 w 12192001"/>
                <a:gd name="connsiteY18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37377 w 12192001"/>
                <a:gd name="connsiteY7" fmla="*/ 68173 h 278114"/>
                <a:gd name="connsiteX8" fmla="*/ 6373311 w 12192001"/>
                <a:gd name="connsiteY8" fmla="*/ 129774 h 278114"/>
                <a:gd name="connsiteX9" fmla="*/ 6291792 w 12192001"/>
                <a:gd name="connsiteY9" fmla="*/ 187680 h 278114"/>
                <a:gd name="connsiteX10" fmla="*/ 6213660 w 12192001"/>
                <a:gd name="connsiteY10" fmla="*/ 241582 h 278114"/>
                <a:gd name="connsiteX11" fmla="*/ 6052470 w 12192001"/>
                <a:gd name="connsiteY11" fmla="*/ 274025 h 278114"/>
                <a:gd name="connsiteX12" fmla="*/ 5951853 w 12192001"/>
                <a:gd name="connsiteY12" fmla="*/ 224025 h 278114"/>
                <a:gd name="connsiteX13" fmla="*/ 5867151 w 12192001"/>
                <a:gd name="connsiteY13" fmla="*/ 156571 h 278114"/>
                <a:gd name="connsiteX14" fmla="*/ 5815612 w 12192001"/>
                <a:gd name="connsiteY14" fmla="*/ 122896 h 278114"/>
                <a:gd name="connsiteX15" fmla="*/ 5622080 w 12192001"/>
                <a:gd name="connsiteY15" fmla="*/ 67043 h 278114"/>
                <a:gd name="connsiteX16" fmla="*/ 0 w 12192001"/>
                <a:gd name="connsiteY16" fmla="*/ 64800 h 278114"/>
                <a:gd name="connsiteX17" fmla="*/ 0 w 12192001"/>
                <a:gd name="connsiteY17" fmla="*/ 0 h 2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2001" h="278114">
                  <a:moveTo>
                    <a:pt x="0" y="0"/>
                  </a:moveTo>
                  <a:lnTo>
                    <a:pt x="5626895" y="0"/>
                  </a:lnTo>
                  <a:lnTo>
                    <a:pt x="5626895" y="0"/>
                  </a:lnTo>
                  <a:lnTo>
                    <a:pt x="6565106" y="0"/>
                  </a:lnTo>
                  <a:lnTo>
                    <a:pt x="6580909" y="0"/>
                  </a:lnTo>
                  <a:lnTo>
                    <a:pt x="12192001" y="0"/>
                  </a:lnTo>
                  <a:lnTo>
                    <a:pt x="12192001" y="64800"/>
                  </a:lnTo>
                  <a:lnTo>
                    <a:pt x="6537377" y="68173"/>
                  </a:lnTo>
                  <a:cubicBezTo>
                    <a:pt x="6477829" y="75565"/>
                    <a:pt x="6423209" y="96715"/>
                    <a:pt x="6373311" y="129774"/>
                  </a:cubicBezTo>
                  <a:cubicBezTo>
                    <a:pt x="6345590" y="148152"/>
                    <a:pt x="6319102" y="168481"/>
                    <a:pt x="6291792" y="187680"/>
                  </a:cubicBezTo>
                  <a:cubicBezTo>
                    <a:pt x="6265919" y="205955"/>
                    <a:pt x="6240457" y="224846"/>
                    <a:pt x="6213660" y="241582"/>
                  </a:cubicBezTo>
                  <a:cubicBezTo>
                    <a:pt x="6164276" y="272485"/>
                    <a:pt x="6110375" y="285422"/>
                    <a:pt x="6052470" y="274025"/>
                  </a:cubicBezTo>
                  <a:cubicBezTo>
                    <a:pt x="6014687" y="266530"/>
                    <a:pt x="5981832" y="247947"/>
                    <a:pt x="5951853" y="224025"/>
                  </a:cubicBezTo>
                  <a:cubicBezTo>
                    <a:pt x="5923722" y="201438"/>
                    <a:pt x="5895898" y="178337"/>
                    <a:pt x="5867151" y="156571"/>
                  </a:cubicBezTo>
                  <a:cubicBezTo>
                    <a:pt x="5850826" y="144251"/>
                    <a:pt x="5833167" y="133471"/>
                    <a:pt x="5815612" y="122896"/>
                  </a:cubicBezTo>
                  <a:cubicBezTo>
                    <a:pt x="5756165" y="87064"/>
                    <a:pt x="5690662" y="71561"/>
                    <a:pt x="5622080" y="67043"/>
                  </a:cubicBezTo>
                  <a:lnTo>
                    <a:pt x="0" y="6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02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orme libre : forme 110">
              <a:extLst>
                <a:ext uri="{FF2B5EF4-FFF2-40B4-BE49-F238E27FC236}">
                  <a16:creationId xmlns:a16="http://schemas.microsoft.com/office/drawing/2014/main" id="{3C17A92B-6E82-4EBA-ACF1-6318DF4309BC}"/>
                </a:ext>
              </a:extLst>
            </p:cNvPr>
            <p:cNvSpPr/>
            <p:nvPr userDrawn="1"/>
          </p:nvSpPr>
          <p:spPr>
            <a:xfrm>
              <a:off x="6196906" y="411625"/>
              <a:ext cx="158550" cy="162090"/>
            </a:xfrm>
            <a:custGeom>
              <a:avLst/>
              <a:gdLst>
                <a:gd name="connsiteX0" fmla="*/ 1165062 w 2328278"/>
                <a:gd name="connsiteY0" fmla="*/ 1964201 h 2328278"/>
                <a:gd name="connsiteX1" fmla="*/ 991778 w 2328278"/>
                <a:gd name="connsiteY1" fmla="*/ 2137721 h 2328278"/>
                <a:gd name="connsiteX2" fmla="*/ 785694 w 2328278"/>
                <a:gd name="connsiteY2" fmla="*/ 2284654 h 2328278"/>
                <a:gd name="connsiteX3" fmla="*/ 662751 w 2328278"/>
                <a:gd name="connsiteY3" fmla="*/ 2321545 h 2328278"/>
                <a:gd name="connsiteX4" fmla="*/ 546023 w 2328278"/>
                <a:gd name="connsiteY4" fmla="*/ 2329804 h 2328278"/>
                <a:gd name="connsiteX5" fmla="*/ 225963 w 2328278"/>
                <a:gd name="connsiteY5" fmla="*/ 2220233 h 2328278"/>
                <a:gd name="connsiteX6" fmla="*/ 52365 w 2328278"/>
                <a:gd name="connsiteY6" fmla="*/ 2006598 h 2328278"/>
                <a:gd name="connsiteX7" fmla="*/ 7530 w 2328278"/>
                <a:gd name="connsiteY7" fmla="*/ 1857619 h 2328278"/>
                <a:gd name="connsiteX8" fmla="*/ 2259 w 2328278"/>
                <a:gd name="connsiteY8" fmla="*/ 1717057 h 2328278"/>
                <a:gd name="connsiteX9" fmla="*/ 74704 w 2328278"/>
                <a:gd name="connsiteY9" fmla="*/ 1488320 h 2328278"/>
                <a:gd name="connsiteX10" fmla="*/ 188600 w 2328278"/>
                <a:gd name="connsiteY10" fmla="*/ 1344611 h 2328278"/>
                <a:gd name="connsiteX11" fmla="*/ 335927 w 2328278"/>
                <a:gd name="connsiteY11" fmla="*/ 1197206 h 2328278"/>
                <a:gd name="connsiteX12" fmla="*/ 364637 w 2328278"/>
                <a:gd name="connsiteY12" fmla="*/ 1167316 h 2328278"/>
                <a:gd name="connsiteX13" fmla="*/ 344422 w 2328278"/>
                <a:gd name="connsiteY13" fmla="*/ 1143089 h 2328278"/>
                <a:gd name="connsiteX14" fmla="*/ 191432 w 2328278"/>
                <a:gd name="connsiteY14" fmla="*/ 990178 h 2328278"/>
                <a:gd name="connsiteX15" fmla="*/ 68490 w 2328278"/>
                <a:gd name="connsiteY15" fmla="*/ 833806 h 2328278"/>
                <a:gd name="connsiteX16" fmla="*/ 8867 w 2328278"/>
                <a:gd name="connsiteY16" fmla="*/ 657218 h 2328278"/>
                <a:gd name="connsiteX17" fmla="*/ 1237 w 2328278"/>
                <a:gd name="connsiteY17" fmla="*/ 563930 h 2328278"/>
                <a:gd name="connsiteX18" fmla="*/ 120011 w 2328278"/>
                <a:gd name="connsiteY18" fmla="*/ 216025 h 2328278"/>
                <a:gd name="connsiteX19" fmla="*/ 448251 w 2328278"/>
                <a:gd name="connsiteY19" fmla="*/ 11750 h 2328278"/>
                <a:gd name="connsiteX20" fmla="*/ 896051 w 2328278"/>
                <a:gd name="connsiteY20" fmla="*/ 112511 h 2328278"/>
                <a:gd name="connsiteX21" fmla="*/ 1049906 w 2328278"/>
                <a:gd name="connsiteY21" fmla="*/ 251815 h 2328278"/>
                <a:gd name="connsiteX22" fmla="*/ 1069964 w 2328278"/>
                <a:gd name="connsiteY22" fmla="*/ 335743 h 2328278"/>
                <a:gd name="connsiteX23" fmla="*/ 919884 w 2328278"/>
                <a:gd name="connsiteY23" fmla="*/ 466315 h 2328278"/>
                <a:gd name="connsiteX24" fmla="*/ 852789 w 2328278"/>
                <a:gd name="connsiteY24" fmla="*/ 441223 h 2328278"/>
                <a:gd name="connsiteX25" fmla="*/ 788997 w 2328278"/>
                <a:gd name="connsiteY25" fmla="*/ 377117 h 2328278"/>
                <a:gd name="connsiteX26" fmla="*/ 609500 w 2328278"/>
                <a:gd name="connsiteY26" fmla="*/ 279974 h 2328278"/>
                <a:gd name="connsiteX27" fmla="*/ 371402 w 2328278"/>
                <a:gd name="connsiteY27" fmla="*/ 344317 h 2328278"/>
                <a:gd name="connsiteX28" fmla="*/ 275203 w 2328278"/>
                <a:gd name="connsiteY28" fmla="*/ 522477 h 2328278"/>
                <a:gd name="connsiteX29" fmla="*/ 320667 w 2328278"/>
                <a:gd name="connsiteY29" fmla="*/ 718572 h 2328278"/>
                <a:gd name="connsiteX30" fmla="*/ 379425 w 2328278"/>
                <a:gd name="connsiteY30" fmla="*/ 791409 h 2328278"/>
                <a:gd name="connsiteX31" fmla="*/ 687765 w 2328278"/>
                <a:gd name="connsiteY31" fmla="*/ 1100299 h 2328278"/>
                <a:gd name="connsiteX32" fmla="*/ 718127 w 2328278"/>
                <a:gd name="connsiteY32" fmla="*/ 1157484 h 2328278"/>
                <a:gd name="connsiteX33" fmla="*/ 688708 w 2328278"/>
                <a:gd name="connsiteY33" fmla="*/ 1230872 h 2328278"/>
                <a:gd name="connsiteX34" fmla="*/ 371323 w 2328278"/>
                <a:gd name="connsiteY34" fmla="*/ 1547470 h 2328278"/>
                <a:gd name="connsiteX35" fmla="*/ 280316 w 2328278"/>
                <a:gd name="connsiteY35" fmla="*/ 1712652 h 2328278"/>
                <a:gd name="connsiteX36" fmla="*/ 394606 w 2328278"/>
                <a:gd name="connsiteY36" fmla="*/ 2005103 h 2328278"/>
                <a:gd name="connsiteX37" fmla="*/ 554439 w 2328278"/>
                <a:gd name="connsiteY37" fmla="*/ 2060636 h 2328278"/>
                <a:gd name="connsiteX38" fmla="*/ 686506 w 2328278"/>
                <a:gd name="connsiteY38" fmla="*/ 2030982 h 2328278"/>
                <a:gd name="connsiteX39" fmla="*/ 775626 w 2328278"/>
                <a:gd name="connsiteY39" fmla="*/ 1968134 h 2328278"/>
                <a:gd name="connsiteX40" fmla="*/ 1098124 w 2328278"/>
                <a:gd name="connsiteY40" fmla="*/ 1645557 h 2328278"/>
                <a:gd name="connsiteX41" fmla="*/ 1158533 w 2328278"/>
                <a:gd name="connsiteY41" fmla="*/ 1613465 h 2328278"/>
                <a:gd name="connsiteX42" fmla="*/ 1231528 w 2328278"/>
                <a:gd name="connsiteY42" fmla="*/ 1643984 h 2328278"/>
                <a:gd name="connsiteX43" fmla="*/ 1548363 w 2328278"/>
                <a:gd name="connsiteY43" fmla="*/ 1961133 h 2328278"/>
                <a:gd name="connsiteX44" fmla="*/ 1709848 w 2328278"/>
                <a:gd name="connsiteY44" fmla="*/ 2051197 h 2328278"/>
                <a:gd name="connsiteX45" fmla="*/ 2003793 w 2328278"/>
                <a:gd name="connsiteY45" fmla="*/ 1938480 h 2328278"/>
                <a:gd name="connsiteX46" fmla="*/ 2059797 w 2328278"/>
                <a:gd name="connsiteY46" fmla="*/ 1778804 h 2328278"/>
                <a:gd name="connsiteX47" fmla="*/ 2006231 w 2328278"/>
                <a:gd name="connsiteY47" fmla="*/ 1602138 h 2328278"/>
                <a:gd name="connsiteX48" fmla="*/ 1943698 w 2328278"/>
                <a:gd name="connsiteY48" fmla="*/ 1538267 h 2328278"/>
                <a:gd name="connsiteX49" fmla="*/ 1850881 w 2328278"/>
                <a:gd name="connsiteY49" fmla="*/ 1453946 h 2328278"/>
                <a:gd name="connsiteX50" fmla="*/ 1710634 w 2328278"/>
                <a:gd name="connsiteY50" fmla="*/ 1322508 h 2328278"/>
                <a:gd name="connsiteX51" fmla="*/ 1500381 w 2328278"/>
                <a:gd name="connsiteY51" fmla="*/ 1128459 h 2328278"/>
                <a:gd name="connsiteX52" fmla="*/ 1343852 w 2328278"/>
                <a:gd name="connsiteY52" fmla="*/ 986245 h 2328278"/>
                <a:gd name="connsiteX53" fmla="*/ 1188266 w 2328278"/>
                <a:gd name="connsiteY53" fmla="*/ 685771 h 2328278"/>
                <a:gd name="connsiteX54" fmla="*/ 1296499 w 2328278"/>
                <a:gd name="connsiteY54" fmla="*/ 246623 h 2328278"/>
                <a:gd name="connsiteX55" fmla="*/ 1592096 w 2328278"/>
                <a:gd name="connsiteY55" fmla="*/ 29842 h 2328278"/>
                <a:gd name="connsiteX56" fmla="*/ 1854106 w 2328278"/>
                <a:gd name="connsiteY56" fmla="*/ 8289 h 2328278"/>
                <a:gd name="connsiteX57" fmla="*/ 2027862 w 2328278"/>
                <a:gd name="connsiteY57" fmla="*/ 63901 h 2328278"/>
                <a:gd name="connsiteX58" fmla="*/ 2291917 w 2328278"/>
                <a:gd name="connsiteY58" fmla="*/ 357059 h 2328278"/>
                <a:gd name="connsiteX59" fmla="*/ 2328414 w 2328278"/>
                <a:gd name="connsiteY59" fmla="*/ 621822 h 2328278"/>
                <a:gd name="connsiteX60" fmla="*/ 2192021 w 2328278"/>
                <a:gd name="connsiteY60" fmla="*/ 931106 h 2328278"/>
                <a:gd name="connsiteX61" fmla="*/ 2156625 w 2328278"/>
                <a:gd name="connsiteY61" fmla="*/ 972795 h 2328278"/>
                <a:gd name="connsiteX62" fmla="*/ 2040683 w 2328278"/>
                <a:gd name="connsiteY62" fmla="*/ 991515 h 2328278"/>
                <a:gd name="connsiteX63" fmla="*/ 1942125 w 2328278"/>
                <a:gd name="connsiteY63" fmla="*/ 885248 h 2328278"/>
                <a:gd name="connsiteX64" fmla="*/ 1961789 w 2328278"/>
                <a:gd name="connsiteY64" fmla="*/ 781341 h 2328278"/>
                <a:gd name="connsiteX65" fmla="*/ 2048785 w 2328278"/>
                <a:gd name="connsiteY65" fmla="*/ 635430 h 2328278"/>
                <a:gd name="connsiteX66" fmla="*/ 2018816 w 2328278"/>
                <a:gd name="connsiteY66" fmla="*/ 418255 h 2328278"/>
                <a:gd name="connsiteX67" fmla="*/ 1832397 w 2328278"/>
                <a:gd name="connsiteY67" fmla="*/ 281862 h 2328278"/>
                <a:gd name="connsiteX68" fmla="*/ 1614121 w 2328278"/>
                <a:gd name="connsiteY68" fmla="*/ 319303 h 2328278"/>
                <a:gd name="connsiteX69" fmla="*/ 1475604 w 2328278"/>
                <a:gd name="connsiteY69" fmla="*/ 474889 h 2328278"/>
                <a:gd name="connsiteX70" fmla="*/ 1526810 w 2328278"/>
                <a:gd name="connsiteY70" fmla="*/ 783465 h 2328278"/>
                <a:gd name="connsiteX71" fmla="*/ 1694430 w 2328278"/>
                <a:gd name="connsiteY71" fmla="*/ 936848 h 2328278"/>
                <a:gd name="connsiteX72" fmla="*/ 1702926 w 2328278"/>
                <a:gd name="connsiteY72" fmla="*/ 945028 h 2328278"/>
                <a:gd name="connsiteX73" fmla="*/ 1854421 w 2328278"/>
                <a:gd name="connsiteY73" fmla="*/ 1087478 h 2328278"/>
                <a:gd name="connsiteX74" fmla="*/ 2047841 w 2328278"/>
                <a:gd name="connsiteY74" fmla="*/ 1265009 h 2328278"/>
                <a:gd name="connsiteX75" fmla="*/ 2167480 w 2328278"/>
                <a:gd name="connsiteY75" fmla="*/ 1371748 h 2328278"/>
                <a:gd name="connsiteX76" fmla="*/ 2245981 w 2328278"/>
                <a:gd name="connsiteY76" fmla="*/ 1473768 h 2328278"/>
                <a:gd name="connsiteX77" fmla="*/ 2323538 w 2328278"/>
                <a:gd name="connsiteY77" fmla="*/ 1685043 h 2328278"/>
                <a:gd name="connsiteX78" fmla="*/ 2328493 w 2328278"/>
                <a:gd name="connsiteY78" fmla="*/ 1821672 h 2328278"/>
                <a:gd name="connsiteX79" fmla="*/ 2256364 w 2328278"/>
                <a:gd name="connsiteY79" fmla="*/ 2051039 h 2328278"/>
                <a:gd name="connsiteX80" fmla="*/ 2005523 w 2328278"/>
                <a:gd name="connsiteY80" fmla="*/ 2279699 h 2328278"/>
                <a:gd name="connsiteX81" fmla="*/ 1856309 w 2328278"/>
                <a:gd name="connsiteY81" fmla="*/ 2323826 h 2328278"/>
                <a:gd name="connsiteX82" fmla="*/ 1579354 w 2328278"/>
                <a:gd name="connsiteY82" fmla="*/ 2298970 h 2328278"/>
                <a:gd name="connsiteX83" fmla="*/ 1410947 w 2328278"/>
                <a:gd name="connsiteY83" fmla="*/ 2201984 h 2328278"/>
                <a:gd name="connsiteX84" fmla="*/ 1198885 w 2328278"/>
                <a:gd name="connsiteY84" fmla="*/ 1997788 h 2328278"/>
                <a:gd name="connsiteX85" fmla="*/ 1165062 w 2328278"/>
                <a:gd name="connsiteY85" fmla="*/ 1964201 h 23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28278" h="2328278">
                  <a:moveTo>
                    <a:pt x="1165062" y="1964201"/>
                  </a:moveTo>
                  <a:cubicBezTo>
                    <a:pt x="1104652" y="2024689"/>
                    <a:pt x="1048097" y="2081087"/>
                    <a:pt x="991778" y="2137721"/>
                  </a:cubicBezTo>
                  <a:cubicBezTo>
                    <a:pt x="931369" y="2198445"/>
                    <a:pt x="864352" y="2249179"/>
                    <a:pt x="785694" y="2284654"/>
                  </a:cubicBezTo>
                  <a:cubicBezTo>
                    <a:pt x="746050" y="2302588"/>
                    <a:pt x="705069" y="2315095"/>
                    <a:pt x="662751" y="2321545"/>
                  </a:cubicBezTo>
                  <a:cubicBezTo>
                    <a:pt x="624288" y="2327365"/>
                    <a:pt x="584880" y="2330276"/>
                    <a:pt x="546023" y="2329804"/>
                  </a:cubicBezTo>
                  <a:cubicBezTo>
                    <a:pt x="427721" y="2328230"/>
                    <a:pt x="321139" y="2290317"/>
                    <a:pt x="225963" y="2220233"/>
                  </a:cubicBezTo>
                  <a:cubicBezTo>
                    <a:pt x="149665" y="2164071"/>
                    <a:pt x="92166" y="2092099"/>
                    <a:pt x="52365" y="2006598"/>
                  </a:cubicBezTo>
                  <a:cubicBezTo>
                    <a:pt x="30419" y="1959324"/>
                    <a:pt x="16654" y="1909455"/>
                    <a:pt x="7530" y="1857619"/>
                  </a:cubicBezTo>
                  <a:cubicBezTo>
                    <a:pt x="-808" y="1810503"/>
                    <a:pt x="-1673" y="1763466"/>
                    <a:pt x="2259" y="1717057"/>
                  </a:cubicBezTo>
                  <a:cubicBezTo>
                    <a:pt x="9181" y="1636039"/>
                    <a:pt x="32464" y="1559112"/>
                    <a:pt x="74704" y="1488320"/>
                  </a:cubicBezTo>
                  <a:cubicBezTo>
                    <a:pt x="106403" y="1435147"/>
                    <a:pt x="145024" y="1388031"/>
                    <a:pt x="188600" y="1344611"/>
                  </a:cubicBezTo>
                  <a:cubicBezTo>
                    <a:pt x="237840" y="1295607"/>
                    <a:pt x="286923" y="1246446"/>
                    <a:pt x="335927" y="1197206"/>
                  </a:cubicBezTo>
                  <a:cubicBezTo>
                    <a:pt x="345130" y="1188003"/>
                    <a:pt x="353940" y="1178485"/>
                    <a:pt x="364637" y="1167316"/>
                  </a:cubicBezTo>
                  <a:cubicBezTo>
                    <a:pt x="357322" y="1158506"/>
                    <a:pt x="351423" y="1150247"/>
                    <a:pt x="344422" y="1143089"/>
                  </a:cubicBezTo>
                  <a:cubicBezTo>
                    <a:pt x="293609" y="1091962"/>
                    <a:pt x="242953" y="1040676"/>
                    <a:pt x="191432" y="990178"/>
                  </a:cubicBezTo>
                  <a:cubicBezTo>
                    <a:pt x="143608" y="943298"/>
                    <a:pt x="100661" y="892327"/>
                    <a:pt x="68490" y="833806"/>
                  </a:cubicBezTo>
                  <a:cubicBezTo>
                    <a:pt x="38206" y="778981"/>
                    <a:pt x="15710" y="720381"/>
                    <a:pt x="8867" y="657218"/>
                  </a:cubicBezTo>
                  <a:cubicBezTo>
                    <a:pt x="5484" y="626227"/>
                    <a:pt x="1866" y="595078"/>
                    <a:pt x="1237" y="563930"/>
                  </a:cubicBezTo>
                  <a:cubicBezTo>
                    <a:pt x="-1280" y="433751"/>
                    <a:pt x="40173" y="318753"/>
                    <a:pt x="120011" y="216025"/>
                  </a:cubicBezTo>
                  <a:cubicBezTo>
                    <a:pt x="204568" y="107241"/>
                    <a:pt x="314611" y="38101"/>
                    <a:pt x="448251" y="11750"/>
                  </a:cubicBezTo>
                  <a:cubicBezTo>
                    <a:pt x="610758" y="-20342"/>
                    <a:pt x="761231" y="13323"/>
                    <a:pt x="896051" y="112511"/>
                  </a:cubicBezTo>
                  <a:cubicBezTo>
                    <a:pt x="952213" y="153807"/>
                    <a:pt x="1000037" y="203755"/>
                    <a:pt x="1049906" y="251815"/>
                  </a:cubicBezTo>
                  <a:cubicBezTo>
                    <a:pt x="1075234" y="276199"/>
                    <a:pt x="1076493" y="306875"/>
                    <a:pt x="1069964" y="335743"/>
                  </a:cubicBezTo>
                  <a:cubicBezTo>
                    <a:pt x="1053761" y="407243"/>
                    <a:pt x="981631" y="462697"/>
                    <a:pt x="919884" y="466315"/>
                  </a:cubicBezTo>
                  <a:cubicBezTo>
                    <a:pt x="893377" y="467888"/>
                    <a:pt x="871274" y="460809"/>
                    <a:pt x="852789" y="441223"/>
                  </a:cubicBezTo>
                  <a:cubicBezTo>
                    <a:pt x="832102" y="419356"/>
                    <a:pt x="809921" y="398827"/>
                    <a:pt x="788997" y="377117"/>
                  </a:cubicBezTo>
                  <a:cubicBezTo>
                    <a:pt x="739364" y="325596"/>
                    <a:pt x="679269" y="291301"/>
                    <a:pt x="609500" y="279974"/>
                  </a:cubicBezTo>
                  <a:cubicBezTo>
                    <a:pt x="521875" y="265816"/>
                    <a:pt x="440228" y="286110"/>
                    <a:pt x="371402" y="344317"/>
                  </a:cubicBezTo>
                  <a:cubicBezTo>
                    <a:pt x="316577" y="390725"/>
                    <a:pt x="286844" y="450269"/>
                    <a:pt x="275203" y="522477"/>
                  </a:cubicBezTo>
                  <a:cubicBezTo>
                    <a:pt x="263326" y="595865"/>
                    <a:pt x="283147" y="658949"/>
                    <a:pt x="320667" y="718572"/>
                  </a:cubicBezTo>
                  <a:cubicBezTo>
                    <a:pt x="337186" y="744843"/>
                    <a:pt x="357558" y="769306"/>
                    <a:pt x="379425" y="791409"/>
                  </a:cubicBezTo>
                  <a:cubicBezTo>
                    <a:pt x="481602" y="895002"/>
                    <a:pt x="584801" y="997493"/>
                    <a:pt x="687765" y="1100299"/>
                  </a:cubicBezTo>
                  <a:cubicBezTo>
                    <a:pt x="703811" y="1116346"/>
                    <a:pt x="716868" y="1132785"/>
                    <a:pt x="718127" y="1157484"/>
                  </a:cubicBezTo>
                  <a:cubicBezTo>
                    <a:pt x="719621" y="1187216"/>
                    <a:pt x="709946" y="1209870"/>
                    <a:pt x="688708" y="1230872"/>
                  </a:cubicBezTo>
                  <a:cubicBezTo>
                    <a:pt x="582441" y="1335880"/>
                    <a:pt x="477354" y="1442147"/>
                    <a:pt x="371323" y="1547470"/>
                  </a:cubicBezTo>
                  <a:cubicBezTo>
                    <a:pt x="324600" y="1593800"/>
                    <a:pt x="290148" y="1648310"/>
                    <a:pt x="280316" y="1712652"/>
                  </a:cubicBezTo>
                  <a:cubicBezTo>
                    <a:pt x="263483" y="1822695"/>
                    <a:pt x="284721" y="1923771"/>
                    <a:pt x="394606" y="2005103"/>
                  </a:cubicBezTo>
                  <a:cubicBezTo>
                    <a:pt x="442666" y="2040656"/>
                    <a:pt x="497648" y="2056624"/>
                    <a:pt x="554439" y="2060636"/>
                  </a:cubicBezTo>
                  <a:cubicBezTo>
                    <a:pt x="599432" y="2063782"/>
                    <a:pt x="644503" y="2050410"/>
                    <a:pt x="686506" y="2030982"/>
                  </a:cubicBezTo>
                  <a:cubicBezTo>
                    <a:pt x="720093" y="2015486"/>
                    <a:pt x="749590" y="1994091"/>
                    <a:pt x="775626" y="1968134"/>
                  </a:cubicBezTo>
                  <a:cubicBezTo>
                    <a:pt x="883230" y="1860766"/>
                    <a:pt x="990755" y="1753240"/>
                    <a:pt x="1098124" y="1645557"/>
                  </a:cubicBezTo>
                  <a:cubicBezTo>
                    <a:pt x="1115114" y="1628567"/>
                    <a:pt x="1132261" y="1614644"/>
                    <a:pt x="1158533" y="1613465"/>
                  </a:cubicBezTo>
                  <a:cubicBezTo>
                    <a:pt x="1188580" y="1612049"/>
                    <a:pt x="1210841" y="1623061"/>
                    <a:pt x="1231528" y="1643984"/>
                  </a:cubicBezTo>
                  <a:cubicBezTo>
                    <a:pt x="1336694" y="1750172"/>
                    <a:pt x="1442410" y="1855731"/>
                    <a:pt x="1548363" y="1961133"/>
                  </a:cubicBezTo>
                  <a:cubicBezTo>
                    <a:pt x="1593591" y="2006126"/>
                    <a:pt x="1646292" y="2039791"/>
                    <a:pt x="1709848" y="2051197"/>
                  </a:cubicBezTo>
                  <a:cubicBezTo>
                    <a:pt x="1820283" y="2071019"/>
                    <a:pt x="1933630" y="2035937"/>
                    <a:pt x="2003793" y="1938480"/>
                  </a:cubicBezTo>
                  <a:cubicBezTo>
                    <a:pt x="2038796" y="1889948"/>
                    <a:pt x="2057280" y="1835516"/>
                    <a:pt x="2059797" y="1778804"/>
                  </a:cubicBezTo>
                  <a:cubicBezTo>
                    <a:pt x="2062629" y="1715877"/>
                    <a:pt x="2042493" y="1655547"/>
                    <a:pt x="2006231" y="1602138"/>
                  </a:cubicBezTo>
                  <a:cubicBezTo>
                    <a:pt x="1989162" y="1577046"/>
                    <a:pt x="1967059" y="1557460"/>
                    <a:pt x="1943698" y="1538267"/>
                  </a:cubicBezTo>
                  <a:cubicBezTo>
                    <a:pt x="1911448" y="1511760"/>
                    <a:pt x="1881479" y="1482499"/>
                    <a:pt x="1850881" y="1453946"/>
                  </a:cubicBezTo>
                  <a:cubicBezTo>
                    <a:pt x="1804001" y="1410291"/>
                    <a:pt x="1757593" y="1366085"/>
                    <a:pt x="1710634" y="1322508"/>
                  </a:cubicBezTo>
                  <a:cubicBezTo>
                    <a:pt x="1640707" y="1257615"/>
                    <a:pt x="1570701" y="1192801"/>
                    <a:pt x="1500381" y="1128459"/>
                  </a:cubicBezTo>
                  <a:cubicBezTo>
                    <a:pt x="1448388" y="1080871"/>
                    <a:pt x="1393878" y="1035800"/>
                    <a:pt x="1343852" y="986245"/>
                  </a:cubicBezTo>
                  <a:cubicBezTo>
                    <a:pt x="1260159" y="903182"/>
                    <a:pt x="1208324" y="802893"/>
                    <a:pt x="1188266" y="685771"/>
                  </a:cubicBezTo>
                  <a:cubicBezTo>
                    <a:pt x="1160500" y="523185"/>
                    <a:pt x="1199986" y="377038"/>
                    <a:pt x="1296499" y="246623"/>
                  </a:cubicBezTo>
                  <a:cubicBezTo>
                    <a:pt x="1372011" y="144604"/>
                    <a:pt x="1471042" y="70272"/>
                    <a:pt x="1592096" y="29842"/>
                  </a:cubicBezTo>
                  <a:cubicBezTo>
                    <a:pt x="1676890" y="1446"/>
                    <a:pt x="1764200" y="-6734"/>
                    <a:pt x="1854106" y="8289"/>
                  </a:cubicBezTo>
                  <a:cubicBezTo>
                    <a:pt x="1915302" y="18515"/>
                    <a:pt x="1973352" y="34876"/>
                    <a:pt x="2027862" y="63901"/>
                  </a:cubicBezTo>
                  <a:cubicBezTo>
                    <a:pt x="2151355" y="129580"/>
                    <a:pt x="2239374" y="226801"/>
                    <a:pt x="2291917" y="357059"/>
                  </a:cubicBezTo>
                  <a:cubicBezTo>
                    <a:pt x="2326448" y="442639"/>
                    <a:pt x="2337460" y="531759"/>
                    <a:pt x="2328414" y="621822"/>
                  </a:cubicBezTo>
                  <a:cubicBezTo>
                    <a:pt x="2316695" y="738551"/>
                    <a:pt x="2271387" y="842930"/>
                    <a:pt x="2192021" y="931106"/>
                  </a:cubicBezTo>
                  <a:cubicBezTo>
                    <a:pt x="2179830" y="944635"/>
                    <a:pt x="2169525" y="959973"/>
                    <a:pt x="2156625" y="972795"/>
                  </a:cubicBezTo>
                  <a:cubicBezTo>
                    <a:pt x="2125398" y="1004100"/>
                    <a:pt x="2076630" y="1008977"/>
                    <a:pt x="2040683" y="991515"/>
                  </a:cubicBezTo>
                  <a:cubicBezTo>
                    <a:pt x="1993488" y="968547"/>
                    <a:pt x="1958643" y="934409"/>
                    <a:pt x="1942125" y="885248"/>
                  </a:cubicBezTo>
                  <a:cubicBezTo>
                    <a:pt x="1929854" y="848751"/>
                    <a:pt x="1927101" y="812175"/>
                    <a:pt x="1961789" y="781341"/>
                  </a:cubicBezTo>
                  <a:cubicBezTo>
                    <a:pt x="2005681" y="742326"/>
                    <a:pt x="2032896" y="692300"/>
                    <a:pt x="2048785" y="635430"/>
                  </a:cubicBezTo>
                  <a:cubicBezTo>
                    <a:pt x="2070337" y="558267"/>
                    <a:pt x="2057359" y="486609"/>
                    <a:pt x="2018816" y="418255"/>
                  </a:cubicBezTo>
                  <a:cubicBezTo>
                    <a:pt x="1977364" y="344789"/>
                    <a:pt x="1914594" y="297358"/>
                    <a:pt x="1832397" y="281862"/>
                  </a:cubicBezTo>
                  <a:cubicBezTo>
                    <a:pt x="1756413" y="267546"/>
                    <a:pt x="1682238" y="276513"/>
                    <a:pt x="1614121" y="319303"/>
                  </a:cubicBezTo>
                  <a:cubicBezTo>
                    <a:pt x="1552453" y="358003"/>
                    <a:pt x="1506123" y="409052"/>
                    <a:pt x="1475604" y="474889"/>
                  </a:cubicBezTo>
                  <a:cubicBezTo>
                    <a:pt x="1427622" y="578560"/>
                    <a:pt x="1452006" y="709605"/>
                    <a:pt x="1526810" y="783465"/>
                  </a:cubicBezTo>
                  <a:cubicBezTo>
                    <a:pt x="1580691" y="836637"/>
                    <a:pt x="1638426" y="885877"/>
                    <a:pt x="1694430" y="936848"/>
                  </a:cubicBezTo>
                  <a:cubicBezTo>
                    <a:pt x="1697341" y="939522"/>
                    <a:pt x="1700094" y="942354"/>
                    <a:pt x="1702926" y="945028"/>
                  </a:cubicBezTo>
                  <a:cubicBezTo>
                    <a:pt x="1753345" y="992538"/>
                    <a:pt x="1803608" y="1040362"/>
                    <a:pt x="1854421" y="1087478"/>
                  </a:cubicBezTo>
                  <a:cubicBezTo>
                    <a:pt x="1918606" y="1147022"/>
                    <a:pt x="1983027" y="1206252"/>
                    <a:pt x="2047841" y="1265009"/>
                  </a:cubicBezTo>
                  <a:cubicBezTo>
                    <a:pt x="2087485" y="1300956"/>
                    <a:pt x="2130354" y="1333520"/>
                    <a:pt x="2167480" y="1371748"/>
                  </a:cubicBezTo>
                  <a:cubicBezTo>
                    <a:pt x="2197213" y="1402346"/>
                    <a:pt x="2224035" y="1437192"/>
                    <a:pt x="2245981" y="1473768"/>
                  </a:cubicBezTo>
                  <a:cubicBezTo>
                    <a:pt x="2284995" y="1538818"/>
                    <a:pt x="2313627" y="1607880"/>
                    <a:pt x="2323538" y="1685043"/>
                  </a:cubicBezTo>
                  <a:cubicBezTo>
                    <a:pt x="2329437" y="1730901"/>
                    <a:pt x="2332505" y="1776601"/>
                    <a:pt x="2328493" y="1821672"/>
                  </a:cubicBezTo>
                  <a:cubicBezTo>
                    <a:pt x="2321257" y="1902769"/>
                    <a:pt x="2298053" y="1980483"/>
                    <a:pt x="2256364" y="2051039"/>
                  </a:cubicBezTo>
                  <a:cubicBezTo>
                    <a:pt x="2196269" y="2152587"/>
                    <a:pt x="2113127" y="2230144"/>
                    <a:pt x="2005523" y="2279699"/>
                  </a:cubicBezTo>
                  <a:cubicBezTo>
                    <a:pt x="1958171" y="2301487"/>
                    <a:pt x="1908380" y="2315409"/>
                    <a:pt x="1856309" y="2323826"/>
                  </a:cubicBezTo>
                  <a:cubicBezTo>
                    <a:pt x="1761368" y="2339164"/>
                    <a:pt x="1669260" y="2330748"/>
                    <a:pt x="1579354" y="2298970"/>
                  </a:cubicBezTo>
                  <a:cubicBezTo>
                    <a:pt x="1517450" y="2277103"/>
                    <a:pt x="1459322" y="2246662"/>
                    <a:pt x="1410947" y="2201984"/>
                  </a:cubicBezTo>
                  <a:cubicBezTo>
                    <a:pt x="1338896" y="2135361"/>
                    <a:pt x="1269441" y="2066063"/>
                    <a:pt x="1198885" y="1997788"/>
                  </a:cubicBezTo>
                  <a:cubicBezTo>
                    <a:pt x="1188659" y="1987562"/>
                    <a:pt x="1178591" y="1977573"/>
                    <a:pt x="1165062" y="1964201"/>
                  </a:cubicBezTo>
                  <a:close/>
                </a:path>
              </a:pathLst>
            </a:custGeom>
            <a:solidFill>
              <a:schemeClr val="bg1"/>
            </a:solidFill>
            <a:ln w="786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6642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1 IMAGE 1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F25D5E79-D06B-4054-B423-3EBD9CB86CCC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92022" y="745254"/>
            <a:ext cx="11226964" cy="62458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258710" y="1500819"/>
            <a:ext cx="7704722" cy="480790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592022" y="1500819"/>
            <a:ext cx="3450816" cy="485861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11" name="Forme libre : forme 26">
            <a:extLst>
              <a:ext uri="{FF2B5EF4-FFF2-40B4-BE49-F238E27FC236}">
                <a16:creationId xmlns:a16="http://schemas.microsoft.com/office/drawing/2014/main" id="{12C05A7A-D68C-46FC-9A82-CAE127512222}"/>
              </a:ext>
            </a:extLst>
          </p:cNvPr>
          <p:cNvSpPr/>
          <p:nvPr/>
        </p:nvSpPr>
        <p:spPr>
          <a:xfrm rot="5400000" flipV="1">
            <a:off x="-482448" y="804794"/>
            <a:ext cx="1470605" cy="517653"/>
          </a:xfrm>
          <a:custGeom>
            <a:avLst/>
            <a:gdLst>
              <a:gd name="connsiteX0" fmla="*/ 0 w 1413084"/>
              <a:gd name="connsiteY0" fmla="*/ 0 h 527694"/>
              <a:gd name="connsiteX1" fmla="*/ 75342 w 1413084"/>
              <a:gd name="connsiteY1" fmla="*/ 14249 h 527694"/>
              <a:gd name="connsiteX2" fmla="*/ 188535 w 1413084"/>
              <a:gd name="connsiteY2" fmla="*/ 63463 h 527694"/>
              <a:gd name="connsiteX3" fmla="*/ 411830 w 1413084"/>
              <a:gd name="connsiteY3" fmla="*/ 281216 h 527694"/>
              <a:gd name="connsiteX4" fmla="*/ 587619 w 1413084"/>
              <a:gd name="connsiteY4" fmla="*/ 480769 h 527694"/>
              <a:gd name="connsiteX5" fmla="*/ 681241 w 1413084"/>
              <a:gd name="connsiteY5" fmla="*/ 520016 h 527694"/>
              <a:gd name="connsiteX6" fmla="*/ 696792 w 1413084"/>
              <a:gd name="connsiteY6" fmla="*/ 527694 h 527694"/>
              <a:gd name="connsiteX7" fmla="*/ 729281 w 1413084"/>
              <a:gd name="connsiteY7" fmla="*/ 527694 h 527694"/>
              <a:gd name="connsiteX8" fmla="*/ 748432 w 1413084"/>
              <a:gd name="connsiteY8" fmla="*/ 519636 h 527694"/>
              <a:gd name="connsiteX9" fmla="*/ 836981 w 1413084"/>
              <a:gd name="connsiteY9" fmla="*/ 486362 h 527694"/>
              <a:gd name="connsiteX10" fmla="*/ 1012319 w 1413084"/>
              <a:gd name="connsiteY10" fmla="*/ 314680 h 527694"/>
              <a:gd name="connsiteX11" fmla="*/ 1238111 w 1413084"/>
              <a:gd name="connsiteY11" fmla="*/ 77586 h 527694"/>
              <a:gd name="connsiteX12" fmla="*/ 1407272 w 1413084"/>
              <a:gd name="connsiteY12" fmla="*/ 799 h 527694"/>
              <a:gd name="connsiteX13" fmla="*/ 1413084 w 1413084"/>
              <a:gd name="connsiteY13" fmla="*/ 0 h 52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3084" h="527694">
                <a:moveTo>
                  <a:pt x="0" y="0"/>
                </a:moveTo>
                <a:lnTo>
                  <a:pt x="75342" y="14249"/>
                </a:lnTo>
                <a:cubicBezTo>
                  <a:pt x="113356" y="25377"/>
                  <a:pt x="151114" y="41090"/>
                  <a:pt x="188535" y="63463"/>
                </a:cubicBezTo>
                <a:cubicBezTo>
                  <a:pt x="267712" y="110767"/>
                  <a:pt x="341122" y="186986"/>
                  <a:pt x="411830" y="281216"/>
                </a:cubicBezTo>
                <a:cubicBezTo>
                  <a:pt x="468422" y="356583"/>
                  <a:pt x="524521" y="435929"/>
                  <a:pt x="587619" y="480769"/>
                </a:cubicBezTo>
                <a:cubicBezTo>
                  <a:pt x="618064" y="502383"/>
                  <a:pt x="648998" y="519543"/>
                  <a:pt x="681241" y="520016"/>
                </a:cubicBezTo>
                <a:cubicBezTo>
                  <a:pt x="686440" y="520111"/>
                  <a:pt x="691635" y="525041"/>
                  <a:pt x="696792" y="527694"/>
                </a:cubicBezTo>
                <a:cubicBezTo>
                  <a:pt x="707635" y="527694"/>
                  <a:pt x="718438" y="527694"/>
                  <a:pt x="729281" y="527694"/>
                </a:cubicBezTo>
                <a:cubicBezTo>
                  <a:pt x="735664" y="524946"/>
                  <a:pt x="742006" y="522006"/>
                  <a:pt x="748432" y="519636"/>
                </a:cubicBezTo>
                <a:cubicBezTo>
                  <a:pt x="777974" y="508828"/>
                  <a:pt x="808214" y="503995"/>
                  <a:pt x="836981" y="486362"/>
                </a:cubicBezTo>
                <a:cubicBezTo>
                  <a:pt x="898768" y="448632"/>
                  <a:pt x="955768" y="383031"/>
                  <a:pt x="1012319" y="314680"/>
                </a:cubicBezTo>
                <a:cubicBezTo>
                  <a:pt x="1085564" y="225853"/>
                  <a:pt x="1158482" y="134466"/>
                  <a:pt x="1238111" y="77586"/>
                </a:cubicBezTo>
                <a:cubicBezTo>
                  <a:pt x="1293353" y="38056"/>
                  <a:pt x="1349289" y="7625"/>
                  <a:pt x="1407272" y="799"/>
                </a:cubicBezTo>
                <a:lnTo>
                  <a:pt x="1413084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F280671-DC82-46A9-B49C-EA53F220B9A7}"/>
              </a:ext>
            </a:extLst>
          </p:cNvPr>
          <p:cNvGrpSpPr/>
          <p:nvPr/>
        </p:nvGrpSpPr>
        <p:grpSpPr>
          <a:xfrm>
            <a:off x="-1" y="581990"/>
            <a:ext cx="12190414" cy="278114"/>
            <a:chOff x="-1" y="346306"/>
            <a:chExt cx="12552364" cy="292728"/>
          </a:xfrm>
        </p:grpSpPr>
        <p:sp>
          <p:nvSpPr>
            <p:cNvPr id="9" name="Forme libre : forme 81">
              <a:extLst>
                <a:ext uri="{FF2B5EF4-FFF2-40B4-BE49-F238E27FC236}">
                  <a16:creationId xmlns:a16="http://schemas.microsoft.com/office/drawing/2014/main" id="{0E7E3476-2F5D-41BB-A9FD-1A965EBC02A2}"/>
                </a:ext>
              </a:extLst>
            </p:cNvPr>
            <p:cNvSpPr/>
            <p:nvPr/>
          </p:nvSpPr>
          <p:spPr>
            <a:xfrm>
              <a:off x="-1" y="346306"/>
              <a:ext cx="12552364" cy="292728"/>
            </a:xfrm>
            <a:custGeom>
              <a:avLst/>
              <a:gdLst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5611904 w 12192001"/>
                <a:gd name="connsiteY18" fmla="*/ 64800 h 278114"/>
                <a:gd name="connsiteX19" fmla="*/ 0 w 12192001"/>
                <a:gd name="connsiteY19" fmla="*/ 6480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0 w 12192001"/>
                <a:gd name="connsiteY18" fmla="*/ 64800 h 278114"/>
                <a:gd name="connsiteX19" fmla="*/ 0 w 12192001"/>
                <a:gd name="connsiteY19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37377 w 12192001"/>
                <a:gd name="connsiteY8" fmla="*/ 68173 h 278114"/>
                <a:gd name="connsiteX9" fmla="*/ 6373311 w 12192001"/>
                <a:gd name="connsiteY9" fmla="*/ 129774 h 278114"/>
                <a:gd name="connsiteX10" fmla="*/ 6291792 w 12192001"/>
                <a:gd name="connsiteY10" fmla="*/ 187680 h 278114"/>
                <a:gd name="connsiteX11" fmla="*/ 6213660 w 12192001"/>
                <a:gd name="connsiteY11" fmla="*/ 241582 h 278114"/>
                <a:gd name="connsiteX12" fmla="*/ 6052470 w 12192001"/>
                <a:gd name="connsiteY12" fmla="*/ 274025 h 278114"/>
                <a:gd name="connsiteX13" fmla="*/ 5951853 w 12192001"/>
                <a:gd name="connsiteY13" fmla="*/ 224025 h 278114"/>
                <a:gd name="connsiteX14" fmla="*/ 5867151 w 12192001"/>
                <a:gd name="connsiteY14" fmla="*/ 156571 h 278114"/>
                <a:gd name="connsiteX15" fmla="*/ 5815612 w 12192001"/>
                <a:gd name="connsiteY15" fmla="*/ 122896 h 278114"/>
                <a:gd name="connsiteX16" fmla="*/ 5622080 w 12192001"/>
                <a:gd name="connsiteY16" fmla="*/ 67043 h 278114"/>
                <a:gd name="connsiteX17" fmla="*/ 0 w 12192001"/>
                <a:gd name="connsiteY17" fmla="*/ 64800 h 278114"/>
                <a:gd name="connsiteX18" fmla="*/ 0 w 12192001"/>
                <a:gd name="connsiteY18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37377 w 12192001"/>
                <a:gd name="connsiteY7" fmla="*/ 68173 h 278114"/>
                <a:gd name="connsiteX8" fmla="*/ 6373311 w 12192001"/>
                <a:gd name="connsiteY8" fmla="*/ 129774 h 278114"/>
                <a:gd name="connsiteX9" fmla="*/ 6291792 w 12192001"/>
                <a:gd name="connsiteY9" fmla="*/ 187680 h 278114"/>
                <a:gd name="connsiteX10" fmla="*/ 6213660 w 12192001"/>
                <a:gd name="connsiteY10" fmla="*/ 241582 h 278114"/>
                <a:gd name="connsiteX11" fmla="*/ 6052470 w 12192001"/>
                <a:gd name="connsiteY11" fmla="*/ 274025 h 278114"/>
                <a:gd name="connsiteX12" fmla="*/ 5951853 w 12192001"/>
                <a:gd name="connsiteY12" fmla="*/ 224025 h 278114"/>
                <a:gd name="connsiteX13" fmla="*/ 5867151 w 12192001"/>
                <a:gd name="connsiteY13" fmla="*/ 156571 h 278114"/>
                <a:gd name="connsiteX14" fmla="*/ 5815612 w 12192001"/>
                <a:gd name="connsiteY14" fmla="*/ 122896 h 278114"/>
                <a:gd name="connsiteX15" fmla="*/ 5622080 w 12192001"/>
                <a:gd name="connsiteY15" fmla="*/ 67043 h 278114"/>
                <a:gd name="connsiteX16" fmla="*/ 0 w 12192001"/>
                <a:gd name="connsiteY16" fmla="*/ 64800 h 278114"/>
                <a:gd name="connsiteX17" fmla="*/ 0 w 12192001"/>
                <a:gd name="connsiteY17" fmla="*/ 0 h 2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2001" h="278114">
                  <a:moveTo>
                    <a:pt x="0" y="0"/>
                  </a:moveTo>
                  <a:lnTo>
                    <a:pt x="5626895" y="0"/>
                  </a:lnTo>
                  <a:lnTo>
                    <a:pt x="5626895" y="0"/>
                  </a:lnTo>
                  <a:lnTo>
                    <a:pt x="6565106" y="0"/>
                  </a:lnTo>
                  <a:lnTo>
                    <a:pt x="6580909" y="0"/>
                  </a:lnTo>
                  <a:lnTo>
                    <a:pt x="12192001" y="0"/>
                  </a:lnTo>
                  <a:lnTo>
                    <a:pt x="12192001" y="64800"/>
                  </a:lnTo>
                  <a:lnTo>
                    <a:pt x="6537377" y="68173"/>
                  </a:lnTo>
                  <a:cubicBezTo>
                    <a:pt x="6477829" y="75565"/>
                    <a:pt x="6423209" y="96715"/>
                    <a:pt x="6373311" y="129774"/>
                  </a:cubicBezTo>
                  <a:cubicBezTo>
                    <a:pt x="6345590" y="148152"/>
                    <a:pt x="6319102" y="168481"/>
                    <a:pt x="6291792" y="187680"/>
                  </a:cubicBezTo>
                  <a:cubicBezTo>
                    <a:pt x="6265919" y="205955"/>
                    <a:pt x="6240457" y="224846"/>
                    <a:pt x="6213660" y="241582"/>
                  </a:cubicBezTo>
                  <a:cubicBezTo>
                    <a:pt x="6164276" y="272485"/>
                    <a:pt x="6110375" y="285422"/>
                    <a:pt x="6052470" y="274025"/>
                  </a:cubicBezTo>
                  <a:cubicBezTo>
                    <a:pt x="6014687" y="266530"/>
                    <a:pt x="5981832" y="247947"/>
                    <a:pt x="5951853" y="224025"/>
                  </a:cubicBezTo>
                  <a:cubicBezTo>
                    <a:pt x="5923722" y="201438"/>
                    <a:pt x="5895898" y="178337"/>
                    <a:pt x="5867151" y="156571"/>
                  </a:cubicBezTo>
                  <a:cubicBezTo>
                    <a:pt x="5850826" y="144251"/>
                    <a:pt x="5833167" y="133471"/>
                    <a:pt x="5815612" y="122896"/>
                  </a:cubicBezTo>
                  <a:cubicBezTo>
                    <a:pt x="5756165" y="87064"/>
                    <a:pt x="5690662" y="71561"/>
                    <a:pt x="5622080" y="67043"/>
                  </a:cubicBezTo>
                  <a:lnTo>
                    <a:pt x="0" y="6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02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orme libre : forme 110">
              <a:extLst>
                <a:ext uri="{FF2B5EF4-FFF2-40B4-BE49-F238E27FC236}">
                  <a16:creationId xmlns:a16="http://schemas.microsoft.com/office/drawing/2014/main" id="{3C17A92B-6E82-4EBA-ACF1-6318DF4309BC}"/>
                </a:ext>
              </a:extLst>
            </p:cNvPr>
            <p:cNvSpPr/>
            <p:nvPr userDrawn="1"/>
          </p:nvSpPr>
          <p:spPr>
            <a:xfrm>
              <a:off x="6196906" y="411625"/>
              <a:ext cx="158550" cy="162090"/>
            </a:xfrm>
            <a:custGeom>
              <a:avLst/>
              <a:gdLst>
                <a:gd name="connsiteX0" fmla="*/ 1165062 w 2328278"/>
                <a:gd name="connsiteY0" fmla="*/ 1964201 h 2328278"/>
                <a:gd name="connsiteX1" fmla="*/ 991778 w 2328278"/>
                <a:gd name="connsiteY1" fmla="*/ 2137721 h 2328278"/>
                <a:gd name="connsiteX2" fmla="*/ 785694 w 2328278"/>
                <a:gd name="connsiteY2" fmla="*/ 2284654 h 2328278"/>
                <a:gd name="connsiteX3" fmla="*/ 662751 w 2328278"/>
                <a:gd name="connsiteY3" fmla="*/ 2321545 h 2328278"/>
                <a:gd name="connsiteX4" fmla="*/ 546023 w 2328278"/>
                <a:gd name="connsiteY4" fmla="*/ 2329804 h 2328278"/>
                <a:gd name="connsiteX5" fmla="*/ 225963 w 2328278"/>
                <a:gd name="connsiteY5" fmla="*/ 2220233 h 2328278"/>
                <a:gd name="connsiteX6" fmla="*/ 52365 w 2328278"/>
                <a:gd name="connsiteY6" fmla="*/ 2006598 h 2328278"/>
                <a:gd name="connsiteX7" fmla="*/ 7530 w 2328278"/>
                <a:gd name="connsiteY7" fmla="*/ 1857619 h 2328278"/>
                <a:gd name="connsiteX8" fmla="*/ 2259 w 2328278"/>
                <a:gd name="connsiteY8" fmla="*/ 1717057 h 2328278"/>
                <a:gd name="connsiteX9" fmla="*/ 74704 w 2328278"/>
                <a:gd name="connsiteY9" fmla="*/ 1488320 h 2328278"/>
                <a:gd name="connsiteX10" fmla="*/ 188600 w 2328278"/>
                <a:gd name="connsiteY10" fmla="*/ 1344611 h 2328278"/>
                <a:gd name="connsiteX11" fmla="*/ 335927 w 2328278"/>
                <a:gd name="connsiteY11" fmla="*/ 1197206 h 2328278"/>
                <a:gd name="connsiteX12" fmla="*/ 364637 w 2328278"/>
                <a:gd name="connsiteY12" fmla="*/ 1167316 h 2328278"/>
                <a:gd name="connsiteX13" fmla="*/ 344422 w 2328278"/>
                <a:gd name="connsiteY13" fmla="*/ 1143089 h 2328278"/>
                <a:gd name="connsiteX14" fmla="*/ 191432 w 2328278"/>
                <a:gd name="connsiteY14" fmla="*/ 990178 h 2328278"/>
                <a:gd name="connsiteX15" fmla="*/ 68490 w 2328278"/>
                <a:gd name="connsiteY15" fmla="*/ 833806 h 2328278"/>
                <a:gd name="connsiteX16" fmla="*/ 8867 w 2328278"/>
                <a:gd name="connsiteY16" fmla="*/ 657218 h 2328278"/>
                <a:gd name="connsiteX17" fmla="*/ 1237 w 2328278"/>
                <a:gd name="connsiteY17" fmla="*/ 563930 h 2328278"/>
                <a:gd name="connsiteX18" fmla="*/ 120011 w 2328278"/>
                <a:gd name="connsiteY18" fmla="*/ 216025 h 2328278"/>
                <a:gd name="connsiteX19" fmla="*/ 448251 w 2328278"/>
                <a:gd name="connsiteY19" fmla="*/ 11750 h 2328278"/>
                <a:gd name="connsiteX20" fmla="*/ 896051 w 2328278"/>
                <a:gd name="connsiteY20" fmla="*/ 112511 h 2328278"/>
                <a:gd name="connsiteX21" fmla="*/ 1049906 w 2328278"/>
                <a:gd name="connsiteY21" fmla="*/ 251815 h 2328278"/>
                <a:gd name="connsiteX22" fmla="*/ 1069964 w 2328278"/>
                <a:gd name="connsiteY22" fmla="*/ 335743 h 2328278"/>
                <a:gd name="connsiteX23" fmla="*/ 919884 w 2328278"/>
                <a:gd name="connsiteY23" fmla="*/ 466315 h 2328278"/>
                <a:gd name="connsiteX24" fmla="*/ 852789 w 2328278"/>
                <a:gd name="connsiteY24" fmla="*/ 441223 h 2328278"/>
                <a:gd name="connsiteX25" fmla="*/ 788997 w 2328278"/>
                <a:gd name="connsiteY25" fmla="*/ 377117 h 2328278"/>
                <a:gd name="connsiteX26" fmla="*/ 609500 w 2328278"/>
                <a:gd name="connsiteY26" fmla="*/ 279974 h 2328278"/>
                <a:gd name="connsiteX27" fmla="*/ 371402 w 2328278"/>
                <a:gd name="connsiteY27" fmla="*/ 344317 h 2328278"/>
                <a:gd name="connsiteX28" fmla="*/ 275203 w 2328278"/>
                <a:gd name="connsiteY28" fmla="*/ 522477 h 2328278"/>
                <a:gd name="connsiteX29" fmla="*/ 320667 w 2328278"/>
                <a:gd name="connsiteY29" fmla="*/ 718572 h 2328278"/>
                <a:gd name="connsiteX30" fmla="*/ 379425 w 2328278"/>
                <a:gd name="connsiteY30" fmla="*/ 791409 h 2328278"/>
                <a:gd name="connsiteX31" fmla="*/ 687765 w 2328278"/>
                <a:gd name="connsiteY31" fmla="*/ 1100299 h 2328278"/>
                <a:gd name="connsiteX32" fmla="*/ 718127 w 2328278"/>
                <a:gd name="connsiteY32" fmla="*/ 1157484 h 2328278"/>
                <a:gd name="connsiteX33" fmla="*/ 688708 w 2328278"/>
                <a:gd name="connsiteY33" fmla="*/ 1230872 h 2328278"/>
                <a:gd name="connsiteX34" fmla="*/ 371323 w 2328278"/>
                <a:gd name="connsiteY34" fmla="*/ 1547470 h 2328278"/>
                <a:gd name="connsiteX35" fmla="*/ 280316 w 2328278"/>
                <a:gd name="connsiteY35" fmla="*/ 1712652 h 2328278"/>
                <a:gd name="connsiteX36" fmla="*/ 394606 w 2328278"/>
                <a:gd name="connsiteY36" fmla="*/ 2005103 h 2328278"/>
                <a:gd name="connsiteX37" fmla="*/ 554439 w 2328278"/>
                <a:gd name="connsiteY37" fmla="*/ 2060636 h 2328278"/>
                <a:gd name="connsiteX38" fmla="*/ 686506 w 2328278"/>
                <a:gd name="connsiteY38" fmla="*/ 2030982 h 2328278"/>
                <a:gd name="connsiteX39" fmla="*/ 775626 w 2328278"/>
                <a:gd name="connsiteY39" fmla="*/ 1968134 h 2328278"/>
                <a:gd name="connsiteX40" fmla="*/ 1098124 w 2328278"/>
                <a:gd name="connsiteY40" fmla="*/ 1645557 h 2328278"/>
                <a:gd name="connsiteX41" fmla="*/ 1158533 w 2328278"/>
                <a:gd name="connsiteY41" fmla="*/ 1613465 h 2328278"/>
                <a:gd name="connsiteX42" fmla="*/ 1231528 w 2328278"/>
                <a:gd name="connsiteY42" fmla="*/ 1643984 h 2328278"/>
                <a:gd name="connsiteX43" fmla="*/ 1548363 w 2328278"/>
                <a:gd name="connsiteY43" fmla="*/ 1961133 h 2328278"/>
                <a:gd name="connsiteX44" fmla="*/ 1709848 w 2328278"/>
                <a:gd name="connsiteY44" fmla="*/ 2051197 h 2328278"/>
                <a:gd name="connsiteX45" fmla="*/ 2003793 w 2328278"/>
                <a:gd name="connsiteY45" fmla="*/ 1938480 h 2328278"/>
                <a:gd name="connsiteX46" fmla="*/ 2059797 w 2328278"/>
                <a:gd name="connsiteY46" fmla="*/ 1778804 h 2328278"/>
                <a:gd name="connsiteX47" fmla="*/ 2006231 w 2328278"/>
                <a:gd name="connsiteY47" fmla="*/ 1602138 h 2328278"/>
                <a:gd name="connsiteX48" fmla="*/ 1943698 w 2328278"/>
                <a:gd name="connsiteY48" fmla="*/ 1538267 h 2328278"/>
                <a:gd name="connsiteX49" fmla="*/ 1850881 w 2328278"/>
                <a:gd name="connsiteY49" fmla="*/ 1453946 h 2328278"/>
                <a:gd name="connsiteX50" fmla="*/ 1710634 w 2328278"/>
                <a:gd name="connsiteY50" fmla="*/ 1322508 h 2328278"/>
                <a:gd name="connsiteX51" fmla="*/ 1500381 w 2328278"/>
                <a:gd name="connsiteY51" fmla="*/ 1128459 h 2328278"/>
                <a:gd name="connsiteX52" fmla="*/ 1343852 w 2328278"/>
                <a:gd name="connsiteY52" fmla="*/ 986245 h 2328278"/>
                <a:gd name="connsiteX53" fmla="*/ 1188266 w 2328278"/>
                <a:gd name="connsiteY53" fmla="*/ 685771 h 2328278"/>
                <a:gd name="connsiteX54" fmla="*/ 1296499 w 2328278"/>
                <a:gd name="connsiteY54" fmla="*/ 246623 h 2328278"/>
                <a:gd name="connsiteX55" fmla="*/ 1592096 w 2328278"/>
                <a:gd name="connsiteY55" fmla="*/ 29842 h 2328278"/>
                <a:gd name="connsiteX56" fmla="*/ 1854106 w 2328278"/>
                <a:gd name="connsiteY56" fmla="*/ 8289 h 2328278"/>
                <a:gd name="connsiteX57" fmla="*/ 2027862 w 2328278"/>
                <a:gd name="connsiteY57" fmla="*/ 63901 h 2328278"/>
                <a:gd name="connsiteX58" fmla="*/ 2291917 w 2328278"/>
                <a:gd name="connsiteY58" fmla="*/ 357059 h 2328278"/>
                <a:gd name="connsiteX59" fmla="*/ 2328414 w 2328278"/>
                <a:gd name="connsiteY59" fmla="*/ 621822 h 2328278"/>
                <a:gd name="connsiteX60" fmla="*/ 2192021 w 2328278"/>
                <a:gd name="connsiteY60" fmla="*/ 931106 h 2328278"/>
                <a:gd name="connsiteX61" fmla="*/ 2156625 w 2328278"/>
                <a:gd name="connsiteY61" fmla="*/ 972795 h 2328278"/>
                <a:gd name="connsiteX62" fmla="*/ 2040683 w 2328278"/>
                <a:gd name="connsiteY62" fmla="*/ 991515 h 2328278"/>
                <a:gd name="connsiteX63" fmla="*/ 1942125 w 2328278"/>
                <a:gd name="connsiteY63" fmla="*/ 885248 h 2328278"/>
                <a:gd name="connsiteX64" fmla="*/ 1961789 w 2328278"/>
                <a:gd name="connsiteY64" fmla="*/ 781341 h 2328278"/>
                <a:gd name="connsiteX65" fmla="*/ 2048785 w 2328278"/>
                <a:gd name="connsiteY65" fmla="*/ 635430 h 2328278"/>
                <a:gd name="connsiteX66" fmla="*/ 2018816 w 2328278"/>
                <a:gd name="connsiteY66" fmla="*/ 418255 h 2328278"/>
                <a:gd name="connsiteX67" fmla="*/ 1832397 w 2328278"/>
                <a:gd name="connsiteY67" fmla="*/ 281862 h 2328278"/>
                <a:gd name="connsiteX68" fmla="*/ 1614121 w 2328278"/>
                <a:gd name="connsiteY68" fmla="*/ 319303 h 2328278"/>
                <a:gd name="connsiteX69" fmla="*/ 1475604 w 2328278"/>
                <a:gd name="connsiteY69" fmla="*/ 474889 h 2328278"/>
                <a:gd name="connsiteX70" fmla="*/ 1526810 w 2328278"/>
                <a:gd name="connsiteY70" fmla="*/ 783465 h 2328278"/>
                <a:gd name="connsiteX71" fmla="*/ 1694430 w 2328278"/>
                <a:gd name="connsiteY71" fmla="*/ 936848 h 2328278"/>
                <a:gd name="connsiteX72" fmla="*/ 1702926 w 2328278"/>
                <a:gd name="connsiteY72" fmla="*/ 945028 h 2328278"/>
                <a:gd name="connsiteX73" fmla="*/ 1854421 w 2328278"/>
                <a:gd name="connsiteY73" fmla="*/ 1087478 h 2328278"/>
                <a:gd name="connsiteX74" fmla="*/ 2047841 w 2328278"/>
                <a:gd name="connsiteY74" fmla="*/ 1265009 h 2328278"/>
                <a:gd name="connsiteX75" fmla="*/ 2167480 w 2328278"/>
                <a:gd name="connsiteY75" fmla="*/ 1371748 h 2328278"/>
                <a:gd name="connsiteX76" fmla="*/ 2245981 w 2328278"/>
                <a:gd name="connsiteY76" fmla="*/ 1473768 h 2328278"/>
                <a:gd name="connsiteX77" fmla="*/ 2323538 w 2328278"/>
                <a:gd name="connsiteY77" fmla="*/ 1685043 h 2328278"/>
                <a:gd name="connsiteX78" fmla="*/ 2328493 w 2328278"/>
                <a:gd name="connsiteY78" fmla="*/ 1821672 h 2328278"/>
                <a:gd name="connsiteX79" fmla="*/ 2256364 w 2328278"/>
                <a:gd name="connsiteY79" fmla="*/ 2051039 h 2328278"/>
                <a:gd name="connsiteX80" fmla="*/ 2005523 w 2328278"/>
                <a:gd name="connsiteY80" fmla="*/ 2279699 h 2328278"/>
                <a:gd name="connsiteX81" fmla="*/ 1856309 w 2328278"/>
                <a:gd name="connsiteY81" fmla="*/ 2323826 h 2328278"/>
                <a:gd name="connsiteX82" fmla="*/ 1579354 w 2328278"/>
                <a:gd name="connsiteY82" fmla="*/ 2298970 h 2328278"/>
                <a:gd name="connsiteX83" fmla="*/ 1410947 w 2328278"/>
                <a:gd name="connsiteY83" fmla="*/ 2201984 h 2328278"/>
                <a:gd name="connsiteX84" fmla="*/ 1198885 w 2328278"/>
                <a:gd name="connsiteY84" fmla="*/ 1997788 h 2328278"/>
                <a:gd name="connsiteX85" fmla="*/ 1165062 w 2328278"/>
                <a:gd name="connsiteY85" fmla="*/ 1964201 h 23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28278" h="2328278">
                  <a:moveTo>
                    <a:pt x="1165062" y="1964201"/>
                  </a:moveTo>
                  <a:cubicBezTo>
                    <a:pt x="1104652" y="2024689"/>
                    <a:pt x="1048097" y="2081087"/>
                    <a:pt x="991778" y="2137721"/>
                  </a:cubicBezTo>
                  <a:cubicBezTo>
                    <a:pt x="931369" y="2198445"/>
                    <a:pt x="864352" y="2249179"/>
                    <a:pt x="785694" y="2284654"/>
                  </a:cubicBezTo>
                  <a:cubicBezTo>
                    <a:pt x="746050" y="2302588"/>
                    <a:pt x="705069" y="2315095"/>
                    <a:pt x="662751" y="2321545"/>
                  </a:cubicBezTo>
                  <a:cubicBezTo>
                    <a:pt x="624288" y="2327365"/>
                    <a:pt x="584880" y="2330276"/>
                    <a:pt x="546023" y="2329804"/>
                  </a:cubicBezTo>
                  <a:cubicBezTo>
                    <a:pt x="427721" y="2328230"/>
                    <a:pt x="321139" y="2290317"/>
                    <a:pt x="225963" y="2220233"/>
                  </a:cubicBezTo>
                  <a:cubicBezTo>
                    <a:pt x="149665" y="2164071"/>
                    <a:pt x="92166" y="2092099"/>
                    <a:pt x="52365" y="2006598"/>
                  </a:cubicBezTo>
                  <a:cubicBezTo>
                    <a:pt x="30419" y="1959324"/>
                    <a:pt x="16654" y="1909455"/>
                    <a:pt x="7530" y="1857619"/>
                  </a:cubicBezTo>
                  <a:cubicBezTo>
                    <a:pt x="-808" y="1810503"/>
                    <a:pt x="-1673" y="1763466"/>
                    <a:pt x="2259" y="1717057"/>
                  </a:cubicBezTo>
                  <a:cubicBezTo>
                    <a:pt x="9181" y="1636039"/>
                    <a:pt x="32464" y="1559112"/>
                    <a:pt x="74704" y="1488320"/>
                  </a:cubicBezTo>
                  <a:cubicBezTo>
                    <a:pt x="106403" y="1435147"/>
                    <a:pt x="145024" y="1388031"/>
                    <a:pt x="188600" y="1344611"/>
                  </a:cubicBezTo>
                  <a:cubicBezTo>
                    <a:pt x="237840" y="1295607"/>
                    <a:pt x="286923" y="1246446"/>
                    <a:pt x="335927" y="1197206"/>
                  </a:cubicBezTo>
                  <a:cubicBezTo>
                    <a:pt x="345130" y="1188003"/>
                    <a:pt x="353940" y="1178485"/>
                    <a:pt x="364637" y="1167316"/>
                  </a:cubicBezTo>
                  <a:cubicBezTo>
                    <a:pt x="357322" y="1158506"/>
                    <a:pt x="351423" y="1150247"/>
                    <a:pt x="344422" y="1143089"/>
                  </a:cubicBezTo>
                  <a:cubicBezTo>
                    <a:pt x="293609" y="1091962"/>
                    <a:pt x="242953" y="1040676"/>
                    <a:pt x="191432" y="990178"/>
                  </a:cubicBezTo>
                  <a:cubicBezTo>
                    <a:pt x="143608" y="943298"/>
                    <a:pt x="100661" y="892327"/>
                    <a:pt x="68490" y="833806"/>
                  </a:cubicBezTo>
                  <a:cubicBezTo>
                    <a:pt x="38206" y="778981"/>
                    <a:pt x="15710" y="720381"/>
                    <a:pt x="8867" y="657218"/>
                  </a:cubicBezTo>
                  <a:cubicBezTo>
                    <a:pt x="5484" y="626227"/>
                    <a:pt x="1866" y="595078"/>
                    <a:pt x="1237" y="563930"/>
                  </a:cubicBezTo>
                  <a:cubicBezTo>
                    <a:pt x="-1280" y="433751"/>
                    <a:pt x="40173" y="318753"/>
                    <a:pt x="120011" y="216025"/>
                  </a:cubicBezTo>
                  <a:cubicBezTo>
                    <a:pt x="204568" y="107241"/>
                    <a:pt x="314611" y="38101"/>
                    <a:pt x="448251" y="11750"/>
                  </a:cubicBezTo>
                  <a:cubicBezTo>
                    <a:pt x="610758" y="-20342"/>
                    <a:pt x="761231" y="13323"/>
                    <a:pt x="896051" y="112511"/>
                  </a:cubicBezTo>
                  <a:cubicBezTo>
                    <a:pt x="952213" y="153807"/>
                    <a:pt x="1000037" y="203755"/>
                    <a:pt x="1049906" y="251815"/>
                  </a:cubicBezTo>
                  <a:cubicBezTo>
                    <a:pt x="1075234" y="276199"/>
                    <a:pt x="1076493" y="306875"/>
                    <a:pt x="1069964" y="335743"/>
                  </a:cubicBezTo>
                  <a:cubicBezTo>
                    <a:pt x="1053761" y="407243"/>
                    <a:pt x="981631" y="462697"/>
                    <a:pt x="919884" y="466315"/>
                  </a:cubicBezTo>
                  <a:cubicBezTo>
                    <a:pt x="893377" y="467888"/>
                    <a:pt x="871274" y="460809"/>
                    <a:pt x="852789" y="441223"/>
                  </a:cubicBezTo>
                  <a:cubicBezTo>
                    <a:pt x="832102" y="419356"/>
                    <a:pt x="809921" y="398827"/>
                    <a:pt x="788997" y="377117"/>
                  </a:cubicBezTo>
                  <a:cubicBezTo>
                    <a:pt x="739364" y="325596"/>
                    <a:pt x="679269" y="291301"/>
                    <a:pt x="609500" y="279974"/>
                  </a:cubicBezTo>
                  <a:cubicBezTo>
                    <a:pt x="521875" y="265816"/>
                    <a:pt x="440228" y="286110"/>
                    <a:pt x="371402" y="344317"/>
                  </a:cubicBezTo>
                  <a:cubicBezTo>
                    <a:pt x="316577" y="390725"/>
                    <a:pt x="286844" y="450269"/>
                    <a:pt x="275203" y="522477"/>
                  </a:cubicBezTo>
                  <a:cubicBezTo>
                    <a:pt x="263326" y="595865"/>
                    <a:pt x="283147" y="658949"/>
                    <a:pt x="320667" y="718572"/>
                  </a:cubicBezTo>
                  <a:cubicBezTo>
                    <a:pt x="337186" y="744843"/>
                    <a:pt x="357558" y="769306"/>
                    <a:pt x="379425" y="791409"/>
                  </a:cubicBezTo>
                  <a:cubicBezTo>
                    <a:pt x="481602" y="895002"/>
                    <a:pt x="584801" y="997493"/>
                    <a:pt x="687765" y="1100299"/>
                  </a:cubicBezTo>
                  <a:cubicBezTo>
                    <a:pt x="703811" y="1116346"/>
                    <a:pt x="716868" y="1132785"/>
                    <a:pt x="718127" y="1157484"/>
                  </a:cubicBezTo>
                  <a:cubicBezTo>
                    <a:pt x="719621" y="1187216"/>
                    <a:pt x="709946" y="1209870"/>
                    <a:pt x="688708" y="1230872"/>
                  </a:cubicBezTo>
                  <a:cubicBezTo>
                    <a:pt x="582441" y="1335880"/>
                    <a:pt x="477354" y="1442147"/>
                    <a:pt x="371323" y="1547470"/>
                  </a:cubicBezTo>
                  <a:cubicBezTo>
                    <a:pt x="324600" y="1593800"/>
                    <a:pt x="290148" y="1648310"/>
                    <a:pt x="280316" y="1712652"/>
                  </a:cubicBezTo>
                  <a:cubicBezTo>
                    <a:pt x="263483" y="1822695"/>
                    <a:pt x="284721" y="1923771"/>
                    <a:pt x="394606" y="2005103"/>
                  </a:cubicBezTo>
                  <a:cubicBezTo>
                    <a:pt x="442666" y="2040656"/>
                    <a:pt x="497648" y="2056624"/>
                    <a:pt x="554439" y="2060636"/>
                  </a:cubicBezTo>
                  <a:cubicBezTo>
                    <a:pt x="599432" y="2063782"/>
                    <a:pt x="644503" y="2050410"/>
                    <a:pt x="686506" y="2030982"/>
                  </a:cubicBezTo>
                  <a:cubicBezTo>
                    <a:pt x="720093" y="2015486"/>
                    <a:pt x="749590" y="1994091"/>
                    <a:pt x="775626" y="1968134"/>
                  </a:cubicBezTo>
                  <a:cubicBezTo>
                    <a:pt x="883230" y="1860766"/>
                    <a:pt x="990755" y="1753240"/>
                    <a:pt x="1098124" y="1645557"/>
                  </a:cubicBezTo>
                  <a:cubicBezTo>
                    <a:pt x="1115114" y="1628567"/>
                    <a:pt x="1132261" y="1614644"/>
                    <a:pt x="1158533" y="1613465"/>
                  </a:cubicBezTo>
                  <a:cubicBezTo>
                    <a:pt x="1188580" y="1612049"/>
                    <a:pt x="1210841" y="1623061"/>
                    <a:pt x="1231528" y="1643984"/>
                  </a:cubicBezTo>
                  <a:cubicBezTo>
                    <a:pt x="1336694" y="1750172"/>
                    <a:pt x="1442410" y="1855731"/>
                    <a:pt x="1548363" y="1961133"/>
                  </a:cubicBezTo>
                  <a:cubicBezTo>
                    <a:pt x="1593591" y="2006126"/>
                    <a:pt x="1646292" y="2039791"/>
                    <a:pt x="1709848" y="2051197"/>
                  </a:cubicBezTo>
                  <a:cubicBezTo>
                    <a:pt x="1820283" y="2071019"/>
                    <a:pt x="1933630" y="2035937"/>
                    <a:pt x="2003793" y="1938480"/>
                  </a:cubicBezTo>
                  <a:cubicBezTo>
                    <a:pt x="2038796" y="1889948"/>
                    <a:pt x="2057280" y="1835516"/>
                    <a:pt x="2059797" y="1778804"/>
                  </a:cubicBezTo>
                  <a:cubicBezTo>
                    <a:pt x="2062629" y="1715877"/>
                    <a:pt x="2042493" y="1655547"/>
                    <a:pt x="2006231" y="1602138"/>
                  </a:cubicBezTo>
                  <a:cubicBezTo>
                    <a:pt x="1989162" y="1577046"/>
                    <a:pt x="1967059" y="1557460"/>
                    <a:pt x="1943698" y="1538267"/>
                  </a:cubicBezTo>
                  <a:cubicBezTo>
                    <a:pt x="1911448" y="1511760"/>
                    <a:pt x="1881479" y="1482499"/>
                    <a:pt x="1850881" y="1453946"/>
                  </a:cubicBezTo>
                  <a:cubicBezTo>
                    <a:pt x="1804001" y="1410291"/>
                    <a:pt x="1757593" y="1366085"/>
                    <a:pt x="1710634" y="1322508"/>
                  </a:cubicBezTo>
                  <a:cubicBezTo>
                    <a:pt x="1640707" y="1257615"/>
                    <a:pt x="1570701" y="1192801"/>
                    <a:pt x="1500381" y="1128459"/>
                  </a:cubicBezTo>
                  <a:cubicBezTo>
                    <a:pt x="1448388" y="1080871"/>
                    <a:pt x="1393878" y="1035800"/>
                    <a:pt x="1343852" y="986245"/>
                  </a:cubicBezTo>
                  <a:cubicBezTo>
                    <a:pt x="1260159" y="903182"/>
                    <a:pt x="1208324" y="802893"/>
                    <a:pt x="1188266" y="685771"/>
                  </a:cubicBezTo>
                  <a:cubicBezTo>
                    <a:pt x="1160500" y="523185"/>
                    <a:pt x="1199986" y="377038"/>
                    <a:pt x="1296499" y="246623"/>
                  </a:cubicBezTo>
                  <a:cubicBezTo>
                    <a:pt x="1372011" y="144604"/>
                    <a:pt x="1471042" y="70272"/>
                    <a:pt x="1592096" y="29842"/>
                  </a:cubicBezTo>
                  <a:cubicBezTo>
                    <a:pt x="1676890" y="1446"/>
                    <a:pt x="1764200" y="-6734"/>
                    <a:pt x="1854106" y="8289"/>
                  </a:cubicBezTo>
                  <a:cubicBezTo>
                    <a:pt x="1915302" y="18515"/>
                    <a:pt x="1973352" y="34876"/>
                    <a:pt x="2027862" y="63901"/>
                  </a:cubicBezTo>
                  <a:cubicBezTo>
                    <a:pt x="2151355" y="129580"/>
                    <a:pt x="2239374" y="226801"/>
                    <a:pt x="2291917" y="357059"/>
                  </a:cubicBezTo>
                  <a:cubicBezTo>
                    <a:pt x="2326448" y="442639"/>
                    <a:pt x="2337460" y="531759"/>
                    <a:pt x="2328414" y="621822"/>
                  </a:cubicBezTo>
                  <a:cubicBezTo>
                    <a:pt x="2316695" y="738551"/>
                    <a:pt x="2271387" y="842930"/>
                    <a:pt x="2192021" y="931106"/>
                  </a:cubicBezTo>
                  <a:cubicBezTo>
                    <a:pt x="2179830" y="944635"/>
                    <a:pt x="2169525" y="959973"/>
                    <a:pt x="2156625" y="972795"/>
                  </a:cubicBezTo>
                  <a:cubicBezTo>
                    <a:pt x="2125398" y="1004100"/>
                    <a:pt x="2076630" y="1008977"/>
                    <a:pt x="2040683" y="991515"/>
                  </a:cubicBezTo>
                  <a:cubicBezTo>
                    <a:pt x="1993488" y="968547"/>
                    <a:pt x="1958643" y="934409"/>
                    <a:pt x="1942125" y="885248"/>
                  </a:cubicBezTo>
                  <a:cubicBezTo>
                    <a:pt x="1929854" y="848751"/>
                    <a:pt x="1927101" y="812175"/>
                    <a:pt x="1961789" y="781341"/>
                  </a:cubicBezTo>
                  <a:cubicBezTo>
                    <a:pt x="2005681" y="742326"/>
                    <a:pt x="2032896" y="692300"/>
                    <a:pt x="2048785" y="635430"/>
                  </a:cubicBezTo>
                  <a:cubicBezTo>
                    <a:pt x="2070337" y="558267"/>
                    <a:pt x="2057359" y="486609"/>
                    <a:pt x="2018816" y="418255"/>
                  </a:cubicBezTo>
                  <a:cubicBezTo>
                    <a:pt x="1977364" y="344789"/>
                    <a:pt x="1914594" y="297358"/>
                    <a:pt x="1832397" y="281862"/>
                  </a:cubicBezTo>
                  <a:cubicBezTo>
                    <a:pt x="1756413" y="267546"/>
                    <a:pt x="1682238" y="276513"/>
                    <a:pt x="1614121" y="319303"/>
                  </a:cubicBezTo>
                  <a:cubicBezTo>
                    <a:pt x="1552453" y="358003"/>
                    <a:pt x="1506123" y="409052"/>
                    <a:pt x="1475604" y="474889"/>
                  </a:cubicBezTo>
                  <a:cubicBezTo>
                    <a:pt x="1427622" y="578560"/>
                    <a:pt x="1452006" y="709605"/>
                    <a:pt x="1526810" y="783465"/>
                  </a:cubicBezTo>
                  <a:cubicBezTo>
                    <a:pt x="1580691" y="836637"/>
                    <a:pt x="1638426" y="885877"/>
                    <a:pt x="1694430" y="936848"/>
                  </a:cubicBezTo>
                  <a:cubicBezTo>
                    <a:pt x="1697341" y="939522"/>
                    <a:pt x="1700094" y="942354"/>
                    <a:pt x="1702926" y="945028"/>
                  </a:cubicBezTo>
                  <a:cubicBezTo>
                    <a:pt x="1753345" y="992538"/>
                    <a:pt x="1803608" y="1040362"/>
                    <a:pt x="1854421" y="1087478"/>
                  </a:cubicBezTo>
                  <a:cubicBezTo>
                    <a:pt x="1918606" y="1147022"/>
                    <a:pt x="1983027" y="1206252"/>
                    <a:pt x="2047841" y="1265009"/>
                  </a:cubicBezTo>
                  <a:cubicBezTo>
                    <a:pt x="2087485" y="1300956"/>
                    <a:pt x="2130354" y="1333520"/>
                    <a:pt x="2167480" y="1371748"/>
                  </a:cubicBezTo>
                  <a:cubicBezTo>
                    <a:pt x="2197213" y="1402346"/>
                    <a:pt x="2224035" y="1437192"/>
                    <a:pt x="2245981" y="1473768"/>
                  </a:cubicBezTo>
                  <a:cubicBezTo>
                    <a:pt x="2284995" y="1538818"/>
                    <a:pt x="2313627" y="1607880"/>
                    <a:pt x="2323538" y="1685043"/>
                  </a:cubicBezTo>
                  <a:cubicBezTo>
                    <a:pt x="2329437" y="1730901"/>
                    <a:pt x="2332505" y="1776601"/>
                    <a:pt x="2328493" y="1821672"/>
                  </a:cubicBezTo>
                  <a:cubicBezTo>
                    <a:pt x="2321257" y="1902769"/>
                    <a:pt x="2298053" y="1980483"/>
                    <a:pt x="2256364" y="2051039"/>
                  </a:cubicBezTo>
                  <a:cubicBezTo>
                    <a:pt x="2196269" y="2152587"/>
                    <a:pt x="2113127" y="2230144"/>
                    <a:pt x="2005523" y="2279699"/>
                  </a:cubicBezTo>
                  <a:cubicBezTo>
                    <a:pt x="1958171" y="2301487"/>
                    <a:pt x="1908380" y="2315409"/>
                    <a:pt x="1856309" y="2323826"/>
                  </a:cubicBezTo>
                  <a:cubicBezTo>
                    <a:pt x="1761368" y="2339164"/>
                    <a:pt x="1669260" y="2330748"/>
                    <a:pt x="1579354" y="2298970"/>
                  </a:cubicBezTo>
                  <a:cubicBezTo>
                    <a:pt x="1517450" y="2277103"/>
                    <a:pt x="1459322" y="2246662"/>
                    <a:pt x="1410947" y="2201984"/>
                  </a:cubicBezTo>
                  <a:cubicBezTo>
                    <a:pt x="1338896" y="2135361"/>
                    <a:pt x="1269441" y="2066063"/>
                    <a:pt x="1198885" y="1997788"/>
                  </a:cubicBezTo>
                  <a:cubicBezTo>
                    <a:pt x="1188659" y="1987562"/>
                    <a:pt x="1178591" y="1977573"/>
                    <a:pt x="1165062" y="1964201"/>
                  </a:cubicBezTo>
                  <a:close/>
                </a:path>
              </a:pathLst>
            </a:custGeom>
            <a:solidFill>
              <a:schemeClr val="bg1"/>
            </a:solidFill>
            <a:ln w="786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4216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+ 1 IMAGE 1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0" y="630270"/>
            <a:ext cx="5741737" cy="622773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9F37775-62AC-4A8C-9688-10A567C688E7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512243" y="1500819"/>
            <a:ext cx="5451188" cy="480790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F280671-DC82-46A9-B49C-EA53F220B9A7}"/>
              </a:ext>
            </a:extLst>
          </p:cNvPr>
          <p:cNvGrpSpPr/>
          <p:nvPr/>
        </p:nvGrpSpPr>
        <p:grpSpPr>
          <a:xfrm>
            <a:off x="-1" y="581990"/>
            <a:ext cx="12190414" cy="278114"/>
            <a:chOff x="-1" y="346306"/>
            <a:chExt cx="12552364" cy="292728"/>
          </a:xfrm>
        </p:grpSpPr>
        <p:sp>
          <p:nvSpPr>
            <p:cNvPr id="10" name="Forme libre : forme 81">
              <a:extLst>
                <a:ext uri="{FF2B5EF4-FFF2-40B4-BE49-F238E27FC236}">
                  <a16:creationId xmlns:a16="http://schemas.microsoft.com/office/drawing/2014/main" id="{0E7E3476-2F5D-41BB-A9FD-1A965EBC02A2}"/>
                </a:ext>
              </a:extLst>
            </p:cNvPr>
            <p:cNvSpPr/>
            <p:nvPr/>
          </p:nvSpPr>
          <p:spPr>
            <a:xfrm>
              <a:off x="-1" y="346306"/>
              <a:ext cx="12552364" cy="292728"/>
            </a:xfrm>
            <a:custGeom>
              <a:avLst/>
              <a:gdLst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5611904 w 12192001"/>
                <a:gd name="connsiteY18" fmla="*/ 64800 h 278114"/>
                <a:gd name="connsiteX19" fmla="*/ 0 w 12192001"/>
                <a:gd name="connsiteY19" fmla="*/ 6480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0 w 12192001"/>
                <a:gd name="connsiteY18" fmla="*/ 64800 h 278114"/>
                <a:gd name="connsiteX19" fmla="*/ 0 w 12192001"/>
                <a:gd name="connsiteY19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37377 w 12192001"/>
                <a:gd name="connsiteY8" fmla="*/ 68173 h 278114"/>
                <a:gd name="connsiteX9" fmla="*/ 6373311 w 12192001"/>
                <a:gd name="connsiteY9" fmla="*/ 129774 h 278114"/>
                <a:gd name="connsiteX10" fmla="*/ 6291792 w 12192001"/>
                <a:gd name="connsiteY10" fmla="*/ 187680 h 278114"/>
                <a:gd name="connsiteX11" fmla="*/ 6213660 w 12192001"/>
                <a:gd name="connsiteY11" fmla="*/ 241582 h 278114"/>
                <a:gd name="connsiteX12" fmla="*/ 6052470 w 12192001"/>
                <a:gd name="connsiteY12" fmla="*/ 274025 h 278114"/>
                <a:gd name="connsiteX13" fmla="*/ 5951853 w 12192001"/>
                <a:gd name="connsiteY13" fmla="*/ 224025 h 278114"/>
                <a:gd name="connsiteX14" fmla="*/ 5867151 w 12192001"/>
                <a:gd name="connsiteY14" fmla="*/ 156571 h 278114"/>
                <a:gd name="connsiteX15" fmla="*/ 5815612 w 12192001"/>
                <a:gd name="connsiteY15" fmla="*/ 122896 h 278114"/>
                <a:gd name="connsiteX16" fmla="*/ 5622080 w 12192001"/>
                <a:gd name="connsiteY16" fmla="*/ 67043 h 278114"/>
                <a:gd name="connsiteX17" fmla="*/ 0 w 12192001"/>
                <a:gd name="connsiteY17" fmla="*/ 64800 h 278114"/>
                <a:gd name="connsiteX18" fmla="*/ 0 w 12192001"/>
                <a:gd name="connsiteY18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37377 w 12192001"/>
                <a:gd name="connsiteY7" fmla="*/ 68173 h 278114"/>
                <a:gd name="connsiteX8" fmla="*/ 6373311 w 12192001"/>
                <a:gd name="connsiteY8" fmla="*/ 129774 h 278114"/>
                <a:gd name="connsiteX9" fmla="*/ 6291792 w 12192001"/>
                <a:gd name="connsiteY9" fmla="*/ 187680 h 278114"/>
                <a:gd name="connsiteX10" fmla="*/ 6213660 w 12192001"/>
                <a:gd name="connsiteY10" fmla="*/ 241582 h 278114"/>
                <a:gd name="connsiteX11" fmla="*/ 6052470 w 12192001"/>
                <a:gd name="connsiteY11" fmla="*/ 274025 h 278114"/>
                <a:gd name="connsiteX12" fmla="*/ 5951853 w 12192001"/>
                <a:gd name="connsiteY12" fmla="*/ 224025 h 278114"/>
                <a:gd name="connsiteX13" fmla="*/ 5867151 w 12192001"/>
                <a:gd name="connsiteY13" fmla="*/ 156571 h 278114"/>
                <a:gd name="connsiteX14" fmla="*/ 5815612 w 12192001"/>
                <a:gd name="connsiteY14" fmla="*/ 122896 h 278114"/>
                <a:gd name="connsiteX15" fmla="*/ 5622080 w 12192001"/>
                <a:gd name="connsiteY15" fmla="*/ 67043 h 278114"/>
                <a:gd name="connsiteX16" fmla="*/ 0 w 12192001"/>
                <a:gd name="connsiteY16" fmla="*/ 64800 h 278114"/>
                <a:gd name="connsiteX17" fmla="*/ 0 w 12192001"/>
                <a:gd name="connsiteY17" fmla="*/ 0 h 2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2001" h="278114">
                  <a:moveTo>
                    <a:pt x="0" y="0"/>
                  </a:moveTo>
                  <a:lnTo>
                    <a:pt x="5626895" y="0"/>
                  </a:lnTo>
                  <a:lnTo>
                    <a:pt x="5626895" y="0"/>
                  </a:lnTo>
                  <a:lnTo>
                    <a:pt x="6565106" y="0"/>
                  </a:lnTo>
                  <a:lnTo>
                    <a:pt x="6580909" y="0"/>
                  </a:lnTo>
                  <a:lnTo>
                    <a:pt x="12192001" y="0"/>
                  </a:lnTo>
                  <a:lnTo>
                    <a:pt x="12192001" y="64800"/>
                  </a:lnTo>
                  <a:lnTo>
                    <a:pt x="6537377" y="68173"/>
                  </a:lnTo>
                  <a:cubicBezTo>
                    <a:pt x="6477829" y="75565"/>
                    <a:pt x="6423209" y="96715"/>
                    <a:pt x="6373311" y="129774"/>
                  </a:cubicBezTo>
                  <a:cubicBezTo>
                    <a:pt x="6345590" y="148152"/>
                    <a:pt x="6319102" y="168481"/>
                    <a:pt x="6291792" y="187680"/>
                  </a:cubicBezTo>
                  <a:cubicBezTo>
                    <a:pt x="6265919" y="205955"/>
                    <a:pt x="6240457" y="224846"/>
                    <a:pt x="6213660" y="241582"/>
                  </a:cubicBezTo>
                  <a:cubicBezTo>
                    <a:pt x="6164276" y="272485"/>
                    <a:pt x="6110375" y="285422"/>
                    <a:pt x="6052470" y="274025"/>
                  </a:cubicBezTo>
                  <a:cubicBezTo>
                    <a:pt x="6014687" y="266530"/>
                    <a:pt x="5981832" y="247947"/>
                    <a:pt x="5951853" y="224025"/>
                  </a:cubicBezTo>
                  <a:cubicBezTo>
                    <a:pt x="5923722" y="201438"/>
                    <a:pt x="5895898" y="178337"/>
                    <a:pt x="5867151" y="156571"/>
                  </a:cubicBezTo>
                  <a:cubicBezTo>
                    <a:pt x="5850826" y="144251"/>
                    <a:pt x="5833167" y="133471"/>
                    <a:pt x="5815612" y="122896"/>
                  </a:cubicBezTo>
                  <a:cubicBezTo>
                    <a:pt x="5756165" y="87064"/>
                    <a:pt x="5690662" y="71561"/>
                    <a:pt x="5622080" y="67043"/>
                  </a:cubicBezTo>
                  <a:lnTo>
                    <a:pt x="0" y="6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02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orme libre : forme 110">
              <a:extLst>
                <a:ext uri="{FF2B5EF4-FFF2-40B4-BE49-F238E27FC236}">
                  <a16:creationId xmlns:a16="http://schemas.microsoft.com/office/drawing/2014/main" id="{3C17A92B-6E82-4EBA-ACF1-6318DF4309BC}"/>
                </a:ext>
              </a:extLst>
            </p:cNvPr>
            <p:cNvSpPr/>
            <p:nvPr userDrawn="1"/>
          </p:nvSpPr>
          <p:spPr>
            <a:xfrm>
              <a:off x="6196906" y="411625"/>
              <a:ext cx="158550" cy="162090"/>
            </a:xfrm>
            <a:custGeom>
              <a:avLst/>
              <a:gdLst>
                <a:gd name="connsiteX0" fmla="*/ 1165062 w 2328278"/>
                <a:gd name="connsiteY0" fmla="*/ 1964201 h 2328278"/>
                <a:gd name="connsiteX1" fmla="*/ 991778 w 2328278"/>
                <a:gd name="connsiteY1" fmla="*/ 2137721 h 2328278"/>
                <a:gd name="connsiteX2" fmla="*/ 785694 w 2328278"/>
                <a:gd name="connsiteY2" fmla="*/ 2284654 h 2328278"/>
                <a:gd name="connsiteX3" fmla="*/ 662751 w 2328278"/>
                <a:gd name="connsiteY3" fmla="*/ 2321545 h 2328278"/>
                <a:gd name="connsiteX4" fmla="*/ 546023 w 2328278"/>
                <a:gd name="connsiteY4" fmla="*/ 2329804 h 2328278"/>
                <a:gd name="connsiteX5" fmla="*/ 225963 w 2328278"/>
                <a:gd name="connsiteY5" fmla="*/ 2220233 h 2328278"/>
                <a:gd name="connsiteX6" fmla="*/ 52365 w 2328278"/>
                <a:gd name="connsiteY6" fmla="*/ 2006598 h 2328278"/>
                <a:gd name="connsiteX7" fmla="*/ 7530 w 2328278"/>
                <a:gd name="connsiteY7" fmla="*/ 1857619 h 2328278"/>
                <a:gd name="connsiteX8" fmla="*/ 2259 w 2328278"/>
                <a:gd name="connsiteY8" fmla="*/ 1717057 h 2328278"/>
                <a:gd name="connsiteX9" fmla="*/ 74704 w 2328278"/>
                <a:gd name="connsiteY9" fmla="*/ 1488320 h 2328278"/>
                <a:gd name="connsiteX10" fmla="*/ 188600 w 2328278"/>
                <a:gd name="connsiteY10" fmla="*/ 1344611 h 2328278"/>
                <a:gd name="connsiteX11" fmla="*/ 335927 w 2328278"/>
                <a:gd name="connsiteY11" fmla="*/ 1197206 h 2328278"/>
                <a:gd name="connsiteX12" fmla="*/ 364637 w 2328278"/>
                <a:gd name="connsiteY12" fmla="*/ 1167316 h 2328278"/>
                <a:gd name="connsiteX13" fmla="*/ 344422 w 2328278"/>
                <a:gd name="connsiteY13" fmla="*/ 1143089 h 2328278"/>
                <a:gd name="connsiteX14" fmla="*/ 191432 w 2328278"/>
                <a:gd name="connsiteY14" fmla="*/ 990178 h 2328278"/>
                <a:gd name="connsiteX15" fmla="*/ 68490 w 2328278"/>
                <a:gd name="connsiteY15" fmla="*/ 833806 h 2328278"/>
                <a:gd name="connsiteX16" fmla="*/ 8867 w 2328278"/>
                <a:gd name="connsiteY16" fmla="*/ 657218 h 2328278"/>
                <a:gd name="connsiteX17" fmla="*/ 1237 w 2328278"/>
                <a:gd name="connsiteY17" fmla="*/ 563930 h 2328278"/>
                <a:gd name="connsiteX18" fmla="*/ 120011 w 2328278"/>
                <a:gd name="connsiteY18" fmla="*/ 216025 h 2328278"/>
                <a:gd name="connsiteX19" fmla="*/ 448251 w 2328278"/>
                <a:gd name="connsiteY19" fmla="*/ 11750 h 2328278"/>
                <a:gd name="connsiteX20" fmla="*/ 896051 w 2328278"/>
                <a:gd name="connsiteY20" fmla="*/ 112511 h 2328278"/>
                <a:gd name="connsiteX21" fmla="*/ 1049906 w 2328278"/>
                <a:gd name="connsiteY21" fmla="*/ 251815 h 2328278"/>
                <a:gd name="connsiteX22" fmla="*/ 1069964 w 2328278"/>
                <a:gd name="connsiteY22" fmla="*/ 335743 h 2328278"/>
                <a:gd name="connsiteX23" fmla="*/ 919884 w 2328278"/>
                <a:gd name="connsiteY23" fmla="*/ 466315 h 2328278"/>
                <a:gd name="connsiteX24" fmla="*/ 852789 w 2328278"/>
                <a:gd name="connsiteY24" fmla="*/ 441223 h 2328278"/>
                <a:gd name="connsiteX25" fmla="*/ 788997 w 2328278"/>
                <a:gd name="connsiteY25" fmla="*/ 377117 h 2328278"/>
                <a:gd name="connsiteX26" fmla="*/ 609500 w 2328278"/>
                <a:gd name="connsiteY26" fmla="*/ 279974 h 2328278"/>
                <a:gd name="connsiteX27" fmla="*/ 371402 w 2328278"/>
                <a:gd name="connsiteY27" fmla="*/ 344317 h 2328278"/>
                <a:gd name="connsiteX28" fmla="*/ 275203 w 2328278"/>
                <a:gd name="connsiteY28" fmla="*/ 522477 h 2328278"/>
                <a:gd name="connsiteX29" fmla="*/ 320667 w 2328278"/>
                <a:gd name="connsiteY29" fmla="*/ 718572 h 2328278"/>
                <a:gd name="connsiteX30" fmla="*/ 379425 w 2328278"/>
                <a:gd name="connsiteY30" fmla="*/ 791409 h 2328278"/>
                <a:gd name="connsiteX31" fmla="*/ 687765 w 2328278"/>
                <a:gd name="connsiteY31" fmla="*/ 1100299 h 2328278"/>
                <a:gd name="connsiteX32" fmla="*/ 718127 w 2328278"/>
                <a:gd name="connsiteY32" fmla="*/ 1157484 h 2328278"/>
                <a:gd name="connsiteX33" fmla="*/ 688708 w 2328278"/>
                <a:gd name="connsiteY33" fmla="*/ 1230872 h 2328278"/>
                <a:gd name="connsiteX34" fmla="*/ 371323 w 2328278"/>
                <a:gd name="connsiteY34" fmla="*/ 1547470 h 2328278"/>
                <a:gd name="connsiteX35" fmla="*/ 280316 w 2328278"/>
                <a:gd name="connsiteY35" fmla="*/ 1712652 h 2328278"/>
                <a:gd name="connsiteX36" fmla="*/ 394606 w 2328278"/>
                <a:gd name="connsiteY36" fmla="*/ 2005103 h 2328278"/>
                <a:gd name="connsiteX37" fmla="*/ 554439 w 2328278"/>
                <a:gd name="connsiteY37" fmla="*/ 2060636 h 2328278"/>
                <a:gd name="connsiteX38" fmla="*/ 686506 w 2328278"/>
                <a:gd name="connsiteY38" fmla="*/ 2030982 h 2328278"/>
                <a:gd name="connsiteX39" fmla="*/ 775626 w 2328278"/>
                <a:gd name="connsiteY39" fmla="*/ 1968134 h 2328278"/>
                <a:gd name="connsiteX40" fmla="*/ 1098124 w 2328278"/>
                <a:gd name="connsiteY40" fmla="*/ 1645557 h 2328278"/>
                <a:gd name="connsiteX41" fmla="*/ 1158533 w 2328278"/>
                <a:gd name="connsiteY41" fmla="*/ 1613465 h 2328278"/>
                <a:gd name="connsiteX42" fmla="*/ 1231528 w 2328278"/>
                <a:gd name="connsiteY42" fmla="*/ 1643984 h 2328278"/>
                <a:gd name="connsiteX43" fmla="*/ 1548363 w 2328278"/>
                <a:gd name="connsiteY43" fmla="*/ 1961133 h 2328278"/>
                <a:gd name="connsiteX44" fmla="*/ 1709848 w 2328278"/>
                <a:gd name="connsiteY44" fmla="*/ 2051197 h 2328278"/>
                <a:gd name="connsiteX45" fmla="*/ 2003793 w 2328278"/>
                <a:gd name="connsiteY45" fmla="*/ 1938480 h 2328278"/>
                <a:gd name="connsiteX46" fmla="*/ 2059797 w 2328278"/>
                <a:gd name="connsiteY46" fmla="*/ 1778804 h 2328278"/>
                <a:gd name="connsiteX47" fmla="*/ 2006231 w 2328278"/>
                <a:gd name="connsiteY47" fmla="*/ 1602138 h 2328278"/>
                <a:gd name="connsiteX48" fmla="*/ 1943698 w 2328278"/>
                <a:gd name="connsiteY48" fmla="*/ 1538267 h 2328278"/>
                <a:gd name="connsiteX49" fmla="*/ 1850881 w 2328278"/>
                <a:gd name="connsiteY49" fmla="*/ 1453946 h 2328278"/>
                <a:gd name="connsiteX50" fmla="*/ 1710634 w 2328278"/>
                <a:gd name="connsiteY50" fmla="*/ 1322508 h 2328278"/>
                <a:gd name="connsiteX51" fmla="*/ 1500381 w 2328278"/>
                <a:gd name="connsiteY51" fmla="*/ 1128459 h 2328278"/>
                <a:gd name="connsiteX52" fmla="*/ 1343852 w 2328278"/>
                <a:gd name="connsiteY52" fmla="*/ 986245 h 2328278"/>
                <a:gd name="connsiteX53" fmla="*/ 1188266 w 2328278"/>
                <a:gd name="connsiteY53" fmla="*/ 685771 h 2328278"/>
                <a:gd name="connsiteX54" fmla="*/ 1296499 w 2328278"/>
                <a:gd name="connsiteY54" fmla="*/ 246623 h 2328278"/>
                <a:gd name="connsiteX55" fmla="*/ 1592096 w 2328278"/>
                <a:gd name="connsiteY55" fmla="*/ 29842 h 2328278"/>
                <a:gd name="connsiteX56" fmla="*/ 1854106 w 2328278"/>
                <a:gd name="connsiteY56" fmla="*/ 8289 h 2328278"/>
                <a:gd name="connsiteX57" fmla="*/ 2027862 w 2328278"/>
                <a:gd name="connsiteY57" fmla="*/ 63901 h 2328278"/>
                <a:gd name="connsiteX58" fmla="*/ 2291917 w 2328278"/>
                <a:gd name="connsiteY58" fmla="*/ 357059 h 2328278"/>
                <a:gd name="connsiteX59" fmla="*/ 2328414 w 2328278"/>
                <a:gd name="connsiteY59" fmla="*/ 621822 h 2328278"/>
                <a:gd name="connsiteX60" fmla="*/ 2192021 w 2328278"/>
                <a:gd name="connsiteY60" fmla="*/ 931106 h 2328278"/>
                <a:gd name="connsiteX61" fmla="*/ 2156625 w 2328278"/>
                <a:gd name="connsiteY61" fmla="*/ 972795 h 2328278"/>
                <a:gd name="connsiteX62" fmla="*/ 2040683 w 2328278"/>
                <a:gd name="connsiteY62" fmla="*/ 991515 h 2328278"/>
                <a:gd name="connsiteX63" fmla="*/ 1942125 w 2328278"/>
                <a:gd name="connsiteY63" fmla="*/ 885248 h 2328278"/>
                <a:gd name="connsiteX64" fmla="*/ 1961789 w 2328278"/>
                <a:gd name="connsiteY64" fmla="*/ 781341 h 2328278"/>
                <a:gd name="connsiteX65" fmla="*/ 2048785 w 2328278"/>
                <a:gd name="connsiteY65" fmla="*/ 635430 h 2328278"/>
                <a:gd name="connsiteX66" fmla="*/ 2018816 w 2328278"/>
                <a:gd name="connsiteY66" fmla="*/ 418255 h 2328278"/>
                <a:gd name="connsiteX67" fmla="*/ 1832397 w 2328278"/>
                <a:gd name="connsiteY67" fmla="*/ 281862 h 2328278"/>
                <a:gd name="connsiteX68" fmla="*/ 1614121 w 2328278"/>
                <a:gd name="connsiteY68" fmla="*/ 319303 h 2328278"/>
                <a:gd name="connsiteX69" fmla="*/ 1475604 w 2328278"/>
                <a:gd name="connsiteY69" fmla="*/ 474889 h 2328278"/>
                <a:gd name="connsiteX70" fmla="*/ 1526810 w 2328278"/>
                <a:gd name="connsiteY70" fmla="*/ 783465 h 2328278"/>
                <a:gd name="connsiteX71" fmla="*/ 1694430 w 2328278"/>
                <a:gd name="connsiteY71" fmla="*/ 936848 h 2328278"/>
                <a:gd name="connsiteX72" fmla="*/ 1702926 w 2328278"/>
                <a:gd name="connsiteY72" fmla="*/ 945028 h 2328278"/>
                <a:gd name="connsiteX73" fmla="*/ 1854421 w 2328278"/>
                <a:gd name="connsiteY73" fmla="*/ 1087478 h 2328278"/>
                <a:gd name="connsiteX74" fmla="*/ 2047841 w 2328278"/>
                <a:gd name="connsiteY74" fmla="*/ 1265009 h 2328278"/>
                <a:gd name="connsiteX75" fmla="*/ 2167480 w 2328278"/>
                <a:gd name="connsiteY75" fmla="*/ 1371748 h 2328278"/>
                <a:gd name="connsiteX76" fmla="*/ 2245981 w 2328278"/>
                <a:gd name="connsiteY76" fmla="*/ 1473768 h 2328278"/>
                <a:gd name="connsiteX77" fmla="*/ 2323538 w 2328278"/>
                <a:gd name="connsiteY77" fmla="*/ 1685043 h 2328278"/>
                <a:gd name="connsiteX78" fmla="*/ 2328493 w 2328278"/>
                <a:gd name="connsiteY78" fmla="*/ 1821672 h 2328278"/>
                <a:gd name="connsiteX79" fmla="*/ 2256364 w 2328278"/>
                <a:gd name="connsiteY79" fmla="*/ 2051039 h 2328278"/>
                <a:gd name="connsiteX80" fmla="*/ 2005523 w 2328278"/>
                <a:gd name="connsiteY80" fmla="*/ 2279699 h 2328278"/>
                <a:gd name="connsiteX81" fmla="*/ 1856309 w 2328278"/>
                <a:gd name="connsiteY81" fmla="*/ 2323826 h 2328278"/>
                <a:gd name="connsiteX82" fmla="*/ 1579354 w 2328278"/>
                <a:gd name="connsiteY82" fmla="*/ 2298970 h 2328278"/>
                <a:gd name="connsiteX83" fmla="*/ 1410947 w 2328278"/>
                <a:gd name="connsiteY83" fmla="*/ 2201984 h 2328278"/>
                <a:gd name="connsiteX84" fmla="*/ 1198885 w 2328278"/>
                <a:gd name="connsiteY84" fmla="*/ 1997788 h 2328278"/>
                <a:gd name="connsiteX85" fmla="*/ 1165062 w 2328278"/>
                <a:gd name="connsiteY85" fmla="*/ 1964201 h 23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28278" h="2328278">
                  <a:moveTo>
                    <a:pt x="1165062" y="1964201"/>
                  </a:moveTo>
                  <a:cubicBezTo>
                    <a:pt x="1104652" y="2024689"/>
                    <a:pt x="1048097" y="2081087"/>
                    <a:pt x="991778" y="2137721"/>
                  </a:cubicBezTo>
                  <a:cubicBezTo>
                    <a:pt x="931369" y="2198445"/>
                    <a:pt x="864352" y="2249179"/>
                    <a:pt x="785694" y="2284654"/>
                  </a:cubicBezTo>
                  <a:cubicBezTo>
                    <a:pt x="746050" y="2302588"/>
                    <a:pt x="705069" y="2315095"/>
                    <a:pt x="662751" y="2321545"/>
                  </a:cubicBezTo>
                  <a:cubicBezTo>
                    <a:pt x="624288" y="2327365"/>
                    <a:pt x="584880" y="2330276"/>
                    <a:pt x="546023" y="2329804"/>
                  </a:cubicBezTo>
                  <a:cubicBezTo>
                    <a:pt x="427721" y="2328230"/>
                    <a:pt x="321139" y="2290317"/>
                    <a:pt x="225963" y="2220233"/>
                  </a:cubicBezTo>
                  <a:cubicBezTo>
                    <a:pt x="149665" y="2164071"/>
                    <a:pt x="92166" y="2092099"/>
                    <a:pt x="52365" y="2006598"/>
                  </a:cubicBezTo>
                  <a:cubicBezTo>
                    <a:pt x="30419" y="1959324"/>
                    <a:pt x="16654" y="1909455"/>
                    <a:pt x="7530" y="1857619"/>
                  </a:cubicBezTo>
                  <a:cubicBezTo>
                    <a:pt x="-808" y="1810503"/>
                    <a:pt x="-1673" y="1763466"/>
                    <a:pt x="2259" y="1717057"/>
                  </a:cubicBezTo>
                  <a:cubicBezTo>
                    <a:pt x="9181" y="1636039"/>
                    <a:pt x="32464" y="1559112"/>
                    <a:pt x="74704" y="1488320"/>
                  </a:cubicBezTo>
                  <a:cubicBezTo>
                    <a:pt x="106403" y="1435147"/>
                    <a:pt x="145024" y="1388031"/>
                    <a:pt x="188600" y="1344611"/>
                  </a:cubicBezTo>
                  <a:cubicBezTo>
                    <a:pt x="237840" y="1295607"/>
                    <a:pt x="286923" y="1246446"/>
                    <a:pt x="335927" y="1197206"/>
                  </a:cubicBezTo>
                  <a:cubicBezTo>
                    <a:pt x="345130" y="1188003"/>
                    <a:pt x="353940" y="1178485"/>
                    <a:pt x="364637" y="1167316"/>
                  </a:cubicBezTo>
                  <a:cubicBezTo>
                    <a:pt x="357322" y="1158506"/>
                    <a:pt x="351423" y="1150247"/>
                    <a:pt x="344422" y="1143089"/>
                  </a:cubicBezTo>
                  <a:cubicBezTo>
                    <a:pt x="293609" y="1091962"/>
                    <a:pt x="242953" y="1040676"/>
                    <a:pt x="191432" y="990178"/>
                  </a:cubicBezTo>
                  <a:cubicBezTo>
                    <a:pt x="143608" y="943298"/>
                    <a:pt x="100661" y="892327"/>
                    <a:pt x="68490" y="833806"/>
                  </a:cubicBezTo>
                  <a:cubicBezTo>
                    <a:pt x="38206" y="778981"/>
                    <a:pt x="15710" y="720381"/>
                    <a:pt x="8867" y="657218"/>
                  </a:cubicBezTo>
                  <a:cubicBezTo>
                    <a:pt x="5484" y="626227"/>
                    <a:pt x="1866" y="595078"/>
                    <a:pt x="1237" y="563930"/>
                  </a:cubicBezTo>
                  <a:cubicBezTo>
                    <a:pt x="-1280" y="433751"/>
                    <a:pt x="40173" y="318753"/>
                    <a:pt x="120011" y="216025"/>
                  </a:cubicBezTo>
                  <a:cubicBezTo>
                    <a:pt x="204568" y="107241"/>
                    <a:pt x="314611" y="38101"/>
                    <a:pt x="448251" y="11750"/>
                  </a:cubicBezTo>
                  <a:cubicBezTo>
                    <a:pt x="610758" y="-20342"/>
                    <a:pt x="761231" y="13323"/>
                    <a:pt x="896051" y="112511"/>
                  </a:cubicBezTo>
                  <a:cubicBezTo>
                    <a:pt x="952213" y="153807"/>
                    <a:pt x="1000037" y="203755"/>
                    <a:pt x="1049906" y="251815"/>
                  </a:cubicBezTo>
                  <a:cubicBezTo>
                    <a:pt x="1075234" y="276199"/>
                    <a:pt x="1076493" y="306875"/>
                    <a:pt x="1069964" y="335743"/>
                  </a:cubicBezTo>
                  <a:cubicBezTo>
                    <a:pt x="1053761" y="407243"/>
                    <a:pt x="981631" y="462697"/>
                    <a:pt x="919884" y="466315"/>
                  </a:cubicBezTo>
                  <a:cubicBezTo>
                    <a:pt x="893377" y="467888"/>
                    <a:pt x="871274" y="460809"/>
                    <a:pt x="852789" y="441223"/>
                  </a:cubicBezTo>
                  <a:cubicBezTo>
                    <a:pt x="832102" y="419356"/>
                    <a:pt x="809921" y="398827"/>
                    <a:pt x="788997" y="377117"/>
                  </a:cubicBezTo>
                  <a:cubicBezTo>
                    <a:pt x="739364" y="325596"/>
                    <a:pt x="679269" y="291301"/>
                    <a:pt x="609500" y="279974"/>
                  </a:cubicBezTo>
                  <a:cubicBezTo>
                    <a:pt x="521875" y="265816"/>
                    <a:pt x="440228" y="286110"/>
                    <a:pt x="371402" y="344317"/>
                  </a:cubicBezTo>
                  <a:cubicBezTo>
                    <a:pt x="316577" y="390725"/>
                    <a:pt x="286844" y="450269"/>
                    <a:pt x="275203" y="522477"/>
                  </a:cubicBezTo>
                  <a:cubicBezTo>
                    <a:pt x="263326" y="595865"/>
                    <a:pt x="283147" y="658949"/>
                    <a:pt x="320667" y="718572"/>
                  </a:cubicBezTo>
                  <a:cubicBezTo>
                    <a:pt x="337186" y="744843"/>
                    <a:pt x="357558" y="769306"/>
                    <a:pt x="379425" y="791409"/>
                  </a:cubicBezTo>
                  <a:cubicBezTo>
                    <a:pt x="481602" y="895002"/>
                    <a:pt x="584801" y="997493"/>
                    <a:pt x="687765" y="1100299"/>
                  </a:cubicBezTo>
                  <a:cubicBezTo>
                    <a:pt x="703811" y="1116346"/>
                    <a:pt x="716868" y="1132785"/>
                    <a:pt x="718127" y="1157484"/>
                  </a:cubicBezTo>
                  <a:cubicBezTo>
                    <a:pt x="719621" y="1187216"/>
                    <a:pt x="709946" y="1209870"/>
                    <a:pt x="688708" y="1230872"/>
                  </a:cubicBezTo>
                  <a:cubicBezTo>
                    <a:pt x="582441" y="1335880"/>
                    <a:pt x="477354" y="1442147"/>
                    <a:pt x="371323" y="1547470"/>
                  </a:cubicBezTo>
                  <a:cubicBezTo>
                    <a:pt x="324600" y="1593800"/>
                    <a:pt x="290148" y="1648310"/>
                    <a:pt x="280316" y="1712652"/>
                  </a:cubicBezTo>
                  <a:cubicBezTo>
                    <a:pt x="263483" y="1822695"/>
                    <a:pt x="284721" y="1923771"/>
                    <a:pt x="394606" y="2005103"/>
                  </a:cubicBezTo>
                  <a:cubicBezTo>
                    <a:pt x="442666" y="2040656"/>
                    <a:pt x="497648" y="2056624"/>
                    <a:pt x="554439" y="2060636"/>
                  </a:cubicBezTo>
                  <a:cubicBezTo>
                    <a:pt x="599432" y="2063782"/>
                    <a:pt x="644503" y="2050410"/>
                    <a:pt x="686506" y="2030982"/>
                  </a:cubicBezTo>
                  <a:cubicBezTo>
                    <a:pt x="720093" y="2015486"/>
                    <a:pt x="749590" y="1994091"/>
                    <a:pt x="775626" y="1968134"/>
                  </a:cubicBezTo>
                  <a:cubicBezTo>
                    <a:pt x="883230" y="1860766"/>
                    <a:pt x="990755" y="1753240"/>
                    <a:pt x="1098124" y="1645557"/>
                  </a:cubicBezTo>
                  <a:cubicBezTo>
                    <a:pt x="1115114" y="1628567"/>
                    <a:pt x="1132261" y="1614644"/>
                    <a:pt x="1158533" y="1613465"/>
                  </a:cubicBezTo>
                  <a:cubicBezTo>
                    <a:pt x="1188580" y="1612049"/>
                    <a:pt x="1210841" y="1623061"/>
                    <a:pt x="1231528" y="1643984"/>
                  </a:cubicBezTo>
                  <a:cubicBezTo>
                    <a:pt x="1336694" y="1750172"/>
                    <a:pt x="1442410" y="1855731"/>
                    <a:pt x="1548363" y="1961133"/>
                  </a:cubicBezTo>
                  <a:cubicBezTo>
                    <a:pt x="1593591" y="2006126"/>
                    <a:pt x="1646292" y="2039791"/>
                    <a:pt x="1709848" y="2051197"/>
                  </a:cubicBezTo>
                  <a:cubicBezTo>
                    <a:pt x="1820283" y="2071019"/>
                    <a:pt x="1933630" y="2035937"/>
                    <a:pt x="2003793" y="1938480"/>
                  </a:cubicBezTo>
                  <a:cubicBezTo>
                    <a:pt x="2038796" y="1889948"/>
                    <a:pt x="2057280" y="1835516"/>
                    <a:pt x="2059797" y="1778804"/>
                  </a:cubicBezTo>
                  <a:cubicBezTo>
                    <a:pt x="2062629" y="1715877"/>
                    <a:pt x="2042493" y="1655547"/>
                    <a:pt x="2006231" y="1602138"/>
                  </a:cubicBezTo>
                  <a:cubicBezTo>
                    <a:pt x="1989162" y="1577046"/>
                    <a:pt x="1967059" y="1557460"/>
                    <a:pt x="1943698" y="1538267"/>
                  </a:cubicBezTo>
                  <a:cubicBezTo>
                    <a:pt x="1911448" y="1511760"/>
                    <a:pt x="1881479" y="1482499"/>
                    <a:pt x="1850881" y="1453946"/>
                  </a:cubicBezTo>
                  <a:cubicBezTo>
                    <a:pt x="1804001" y="1410291"/>
                    <a:pt x="1757593" y="1366085"/>
                    <a:pt x="1710634" y="1322508"/>
                  </a:cubicBezTo>
                  <a:cubicBezTo>
                    <a:pt x="1640707" y="1257615"/>
                    <a:pt x="1570701" y="1192801"/>
                    <a:pt x="1500381" y="1128459"/>
                  </a:cubicBezTo>
                  <a:cubicBezTo>
                    <a:pt x="1448388" y="1080871"/>
                    <a:pt x="1393878" y="1035800"/>
                    <a:pt x="1343852" y="986245"/>
                  </a:cubicBezTo>
                  <a:cubicBezTo>
                    <a:pt x="1260159" y="903182"/>
                    <a:pt x="1208324" y="802893"/>
                    <a:pt x="1188266" y="685771"/>
                  </a:cubicBezTo>
                  <a:cubicBezTo>
                    <a:pt x="1160500" y="523185"/>
                    <a:pt x="1199986" y="377038"/>
                    <a:pt x="1296499" y="246623"/>
                  </a:cubicBezTo>
                  <a:cubicBezTo>
                    <a:pt x="1372011" y="144604"/>
                    <a:pt x="1471042" y="70272"/>
                    <a:pt x="1592096" y="29842"/>
                  </a:cubicBezTo>
                  <a:cubicBezTo>
                    <a:pt x="1676890" y="1446"/>
                    <a:pt x="1764200" y="-6734"/>
                    <a:pt x="1854106" y="8289"/>
                  </a:cubicBezTo>
                  <a:cubicBezTo>
                    <a:pt x="1915302" y="18515"/>
                    <a:pt x="1973352" y="34876"/>
                    <a:pt x="2027862" y="63901"/>
                  </a:cubicBezTo>
                  <a:cubicBezTo>
                    <a:pt x="2151355" y="129580"/>
                    <a:pt x="2239374" y="226801"/>
                    <a:pt x="2291917" y="357059"/>
                  </a:cubicBezTo>
                  <a:cubicBezTo>
                    <a:pt x="2326448" y="442639"/>
                    <a:pt x="2337460" y="531759"/>
                    <a:pt x="2328414" y="621822"/>
                  </a:cubicBezTo>
                  <a:cubicBezTo>
                    <a:pt x="2316695" y="738551"/>
                    <a:pt x="2271387" y="842930"/>
                    <a:pt x="2192021" y="931106"/>
                  </a:cubicBezTo>
                  <a:cubicBezTo>
                    <a:pt x="2179830" y="944635"/>
                    <a:pt x="2169525" y="959973"/>
                    <a:pt x="2156625" y="972795"/>
                  </a:cubicBezTo>
                  <a:cubicBezTo>
                    <a:pt x="2125398" y="1004100"/>
                    <a:pt x="2076630" y="1008977"/>
                    <a:pt x="2040683" y="991515"/>
                  </a:cubicBezTo>
                  <a:cubicBezTo>
                    <a:pt x="1993488" y="968547"/>
                    <a:pt x="1958643" y="934409"/>
                    <a:pt x="1942125" y="885248"/>
                  </a:cubicBezTo>
                  <a:cubicBezTo>
                    <a:pt x="1929854" y="848751"/>
                    <a:pt x="1927101" y="812175"/>
                    <a:pt x="1961789" y="781341"/>
                  </a:cubicBezTo>
                  <a:cubicBezTo>
                    <a:pt x="2005681" y="742326"/>
                    <a:pt x="2032896" y="692300"/>
                    <a:pt x="2048785" y="635430"/>
                  </a:cubicBezTo>
                  <a:cubicBezTo>
                    <a:pt x="2070337" y="558267"/>
                    <a:pt x="2057359" y="486609"/>
                    <a:pt x="2018816" y="418255"/>
                  </a:cubicBezTo>
                  <a:cubicBezTo>
                    <a:pt x="1977364" y="344789"/>
                    <a:pt x="1914594" y="297358"/>
                    <a:pt x="1832397" y="281862"/>
                  </a:cubicBezTo>
                  <a:cubicBezTo>
                    <a:pt x="1756413" y="267546"/>
                    <a:pt x="1682238" y="276513"/>
                    <a:pt x="1614121" y="319303"/>
                  </a:cubicBezTo>
                  <a:cubicBezTo>
                    <a:pt x="1552453" y="358003"/>
                    <a:pt x="1506123" y="409052"/>
                    <a:pt x="1475604" y="474889"/>
                  </a:cubicBezTo>
                  <a:cubicBezTo>
                    <a:pt x="1427622" y="578560"/>
                    <a:pt x="1452006" y="709605"/>
                    <a:pt x="1526810" y="783465"/>
                  </a:cubicBezTo>
                  <a:cubicBezTo>
                    <a:pt x="1580691" y="836637"/>
                    <a:pt x="1638426" y="885877"/>
                    <a:pt x="1694430" y="936848"/>
                  </a:cubicBezTo>
                  <a:cubicBezTo>
                    <a:pt x="1697341" y="939522"/>
                    <a:pt x="1700094" y="942354"/>
                    <a:pt x="1702926" y="945028"/>
                  </a:cubicBezTo>
                  <a:cubicBezTo>
                    <a:pt x="1753345" y="992538"/>
                    <a:pt x="1803608" y="1040362"/>
                    <a:pt x="1854421" y="1087478"/>
                  </a:cubicBezTo>
                  <a:cubicBezTo>
                    <a:pt x="1918606" y="1147022"/>
                    <a:pt x="1983027" y="1206252"/>
                    <a:pt x="2047841" y="1265009"/>
                  </a:cubicBezTo>
                  <a:cubicBezTo>
                    <a:pt x="2087485" y="1300956"/>
                    <a:pt x="2130354" y="1333520"/>
                    <a:pt x="2167480" y="1371748"/>
                  </a:cubicBezTo>
                  <a:cubicBezTo>
                    <a:pt x="2197213" y="1402346"/>
                    <a:pt x="2224035" y="1437192"/>
                    <a:pt x="2245981" y="1473768"/>
                  </a:cubicBezTo>
                  <a:cubicBezTo>
                    <a:pt x="2284995" y="1538818"/>
                    <a:pt x="2313627" y="1607880"/>
                    <a:pt x="2323538" y="1685043"/>
                  </a:cubicBezTo>
                  <a:cubicBezTo>
                    <a:pt x="2329437" y="1730901"/>
                    <a:pt x="2332505" y="1776601"/>
                    <a:pt x="2328493" y="1821672"/>
                  </a:cubicBezTo>
                  <a:cubicBezTo>
                    <a:pt x="2321257" y="1902769"/>
                    <a:pt x="2298053" y="1980483"/>
                    <a:pt x="2256364" y="2051039"/>
                  </a:cubicBezTo>
                  <a:cubicBezTo>
                    <a:pt x="2196269" y="2152587"/>
                    <a:pt x="2113127" y="2230144"/>
                    <a:pt x="2005523" y="2279699"/>
                  </a:cubicBezTo>
                  <a:cubicBezTo>
                    <a:pt x="1958171" y="2301487"/>
                    <a:pt x="1908380" y="2315409"/>
                    <a:pt x="1856309" y="2323826"/>
                  </a:cubicBezTo>
                  <a:cubicBezTo>
                    <a:pt x="1761368" y="2339164"/>
                    <a:pt x="1669260" y="2330748"/>
                    <a:pt x="1579354" y="2298970"/>
                  </a:cubicBezTo>
                  <a:cubicBezTo>
                    <a:pt x="1517450" y="2277103"/>
                    <a:pt x="1459322" y="2246662"/>
                    <a:pt x="1410947" y="2201984"/>
                  </a:cubicBezTo>
                  <a:cubicBezTo>
                    <a:pt x="1338896" y="2135361"/>
                    <a:pt x="1269441" y="2066063"/>
                    <a:pt x="1198885" y="1997788"/>
                  </a:cubicBezTo>
                  <a:cubicBezTo>
                    <a:pt x="1188659" y="1987562"/>
                    <a:pt x="1178591" y="1977573"/>
                    <a:pt x="1165062" y="1964201"/>
                  </a:cubicBezTo>
                  <a:close/>
                </a:path>
              </a:pathLst>
            </a:custGeom>
            <a:solidFill>
              <a:schemeClr val="bg1"/>
            </a:solidFill>
            <a:ln w="786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Titre 4"/>
          <p:cNvSpPr>
            <a:spLocks noGrp="1"/>
          </p:cNvSpPr>
          <p:nvPr>
            <p:ph type="title"/>
          </p:nvPr>
        </p:nvSpPr>
        <p:spPr>
          <a:xfrm>
            <a:off x="6512243" y="745254"/>
            <a:ext cx="5306743" cy="62458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474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/>
          </p:cNvSpPr>
          <p:nvPr userDrawn="1"/>
        </p:nvSpPr>
        <p:spPr>
          <a:xfrm>
            <a:off x="0" y="822960"/>
            <a:ext cx="12190413" cy="6035040"/>
          </a:xfrm>
          <a:prstGeom prst="rect">
            <a:avLst/>
          </a:prstGeom>
          <a:solidFill>
            <a:srgbClr val="7FA4C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Image 26" descr="Liseré Blanc.png"/>
          <p:cNvPicPr>
            <a:picLocks noChangeAspect="1"/>
          </p:cNvPicPr>
          <p:nvPr userDrawn="1"/>
        </p:nvPicPr>
        <p:blipFill>
          <a:blip r:embed="rId2" cstate="print"/>
          <a:srcRect r="23965" b="19723"/>
          <a:stretch>
            <a:fillRect/>
          </a:stretch>
        </p:blipFill>
        <p:spPr>
          <a:xfrm>
            <a:off x="7319342" y="1764108"/>
            <a:ext cx="4871071" cy="509389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4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 userDrawn="1"/>
        </p:nvSpPr>
        <p:spPr>
          <a:xfrm>
            <a:off x="7319342" y="260648"/>
            <a:ext cx="365202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20" y="1628800"/>
            <a:ext cx="10958293" cy="4896544"/>
          </a:xfrm>
        </p:spPr>
        <p:txBody>
          <a:bodyPr>
            <a:normAutofit/>
          </a:bodyPr>
          <a:lstStyle>
            <a:lvl1pPr marL="514350" indent="-514350">
              <a:buClr>
                <a:srgbClr val="F9B004"/>
              </a:buClr>
              <a:buFont typeface="+mj-lt"/>
              <a:buAutoNum type="arabicPeriod"/>
              <a:defRPr sz="3200">
                <a:solidFill>
                  <a:schemeClr val="bg1"/>
                </a:solidFill>
              </a:defRPr>
            </a:lvl1pPr>
            <a:lvl2pPr marL="971550" indent="-514350">
              <a:buFont typeface="+mj-lt"/>
              <a:buAutoNum type="arabicPeriod"/>
              <a:defRPr sz="3200">
                <a:solidFill>
                  <a:schemeClr val="bg1"/>
                </a:solidFill>
              </a:defRPr>
            </a:lvl2pPr>
            <a:lvl3pPr marL="1428750" indent="-514350">
              <a:buFont typeface="+mj-lt"/>
              <a:buAutoNum type="arabicPeriod"/>
              <a:defRPr sz="3200">
                <a:solidFill>
                  <a:schemeClr val="bg1"/>
                </a:solidFill>
              </a:defRPr>
            </a:lvl3pPr>
            <a:lvl4pPr marL="1885950" indent="-514350">
              <a:buFont typeface="+mj-lt"/>
              <a:buAutoNum type="arabicPeriod"/>
              <a:defRPr sz="3200">
                <a:solidFill>
                  <a:schemeClr val="bg1"/>
                </a:solidFill>
              </a:defRPr>
            </a:lvl4pPr>
            <a:lvl5pPr marL="2343150" indent="-514350">
              <a:buFont typeface="+mj-lt"/>
              <a:buAutoNum type="arabicPeriod"/>
              <a:defRPr sz="32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</p:cSld>
  <p:clrMapOvr>
    <a:masterClrMapping/>
  </p:clrMapOvr>
  <p:transition>
    <p:spli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1 IMAGE 2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5F558A83-77FB-4F51-9E15-4E29FB07342E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00729" y="791330"/>
            <a:ext cx="11235089" cy="62458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258708" y="1580704"/>
            <a:ext cx="3636489" cy="472802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8111070" y="1580704"/>
            <a:ext cx="3707917" cy="472802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600729" y="1580704"/>
            <a:ext cx="3442107" cy="472802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9" name="Forme libre : forme 26">
            <a:extLst>
              <a:ext uri="{FF2B5EF4-FFF2-40B4-BE49-F238E27FC236}">
                <a16:creationId xmlns:a16="http://schemas.microsoft.com/office/drawing/2014/main" id="{12C05A7A-D68C-46FC-9A82-CAE127512222}"/>
              </a:ext>
            </a:extLst>
          </p:cNvPr>
          <p:cNvSpPr/>
          <p:nvPr/>
        </p:nvSpPr>
        <p:spPr>
          <a:xfrm rot="5400000" flipV="1">
            <a:off x="-482448" y="804794"/>
            <a:ext cx="1470605" cy="517653"/>
          </a:xfrm>
          <a:custGeom>
            <a:avLst/>
            <a:gdLst>
              <a:gd name="connsiteX0" fmla="*/ 0 w 1413084"/>
              <a:gd name="connsiteY0" fmla="*/ 0 h 527694"/>
              <a:gd name="connsiteX1" fmla="*/ 75342 w 1413084"/>
              <a:gd name="connsiteY1" fmla="*/ 14249 h 527694"/>
              <a:gd name="connsiteX2" fmla="*/ 188535 w 1413084"/>
              <a:gd name="connsiteY2" fmla="*/ 63463 h 527694"/>
              <a:gd name="connsiteX3" fmla="*/ 411830 w 1413084"/>
              <a:gd name="connsiteY3" fmla="*/ 281216 h 527694"/>
              <a:gd name="connsiteX4" fmla="*/ 587619 w 1413084"/>
              <a:gd name="connsiteY4" fmla="*/ 480769 h 527694"/>
              <a:gd name="connsiteX5" fmla="*/ 681241 w 1413084"/>
              <a:gd name="connsiteY5" fmla="*/ 520016 h 527694"/>
              <a:gd name="connsiteX6" fmla="*/ 696792 w 1413084"/>
              <a:gd name="connsiteY6" fmla="*/ 527694 h 527694"/>
              <a:gd name="connsiteX7" fmla="*/ 729281 w 1413084"/>
              <a:gd name="connsiteY7" fmla="*/ 527694 h 527694"/>
              <a:gd name="connsiteX8" fmla="*/ 748432 w 1413084"/>
              <a:gd name="connsiteY8" fmla="*/ 519636 h 527694"/>
              <a:gd name="connsiteX9" fmla="*/ 836981 w 1413084"/>
              <a:gd name="connsiteY9" fmla="*/ 486362 h 527694"/>
              <a:gd name="connsiteX10" fmla="*/ 1012319 w 1413084"/>
              <a:gd name="connsiteY10" fmla="*/ 314680 h 527694"/>
              <a:gd name="connsiteX11" fmla="*/ 1238111 w 1413084"/>
              <a:gd name="connsiteY11" fmla="*/ 77586 h 527694"/>
              <a:gd name="connsiteX12" fmla="*/ 1407272 w 1413084"/>
              <a:gd name="connsiteY12" fmla="*/ 799 h 527694"/>
              <a:gd name="connsiteX13" fmla="*/ 1413084 w 1413084"/>
              <a:gd name="connsiteY13" fmla="*/ 0 h 52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3084" h="527694">
                <a:moveTo>
                  <a:pt x="0" y="0"/>
                </a:moveTo>
                <a:lnTo>
                  <a:pt x="75342" y="14249"/>
                </a:lnTo>
                <a:cubicBezTo>
                  <a:pt x="113356" y="25377"/>
                  <a:pt x="151114" y="41090"/>
                  <a:pt x="188535" y="63463"/>
                </a:cubicBezTo>
                <a:cubicBezTo>
                  <a:pt x="267712" y="110767"/>
                  <a:pt x="341122" y="186986"/>
                  <a:pt x="411830" y="281216"/>
                </a:cubicBezTo>
                <a:cubicBezTo>
                  <a:pt x="468422" y="356583"/>
                  <a:pt x="524521" y="435929"/>
                  <a:pt x="587619" y="480769"/>
                </a:cubicBezTo>
                <a:cubicBezTo>
                  <a:pt x="618064" y="502383"/>
                  <a:pt x="648998" y="519543"/>
                  <a:pt x="681241" y="520016"/>
                </a:cubicBezTo>
                <a:cubicBezTo>
                  <a:pt x="686440" y="520111"/>
                  <a:pt x="691635" y="525041"/>
                  <a:pt x="696792" y="527694"/>
                </a:cubicBezTo>
                <a:cubicBezTo>
                  <a:pt x="707635" y="527694"/>
                  <a:pt x="718438" y="527694"/>
                  <a:pt x="729281" y="527694"/>
                </a:cubicBezTo>
                <a:cubicBezTo>
                  <a:pt x="735664" y="524946"/>
                  <a:pt x="742006" y="522006"/>
                  <a:pt x="748432" y="519636"/>
                </a:cubicBezTo>
                <a:cubicBezTo>
                  <a:pt x="777974" y="508828"/>
                  <a:pt x="808214" y="503995"/>
                  <a:pt x="836981" y="486362"/>
                </a:cubicBezTo>
                <a:cubicBezTo>
                  <a:pt x="898768" y="448632"/>
                  <a:pt x="955768" y="383031"/>
                  <a:pt x="1012319" y="314680"/>
                </a:cubicBezTo>
                <a:cubicBezTo>
                  <a:pt x="1085564" y="225853"/>
                  <a:pt x="1158482" y="134466"/>
                  <a:pt x="1238111" y="77586"/>
                </a:cubicBezTo>
                <a:cubicBezTo>
                  <a:pt x="1293353" y="38056"/>
                  <a:pt x="1349289" y="7625"/>
                  <a:pt x="1407272" y="799"/>
                </a:cubicBezTo>
                <a:lnTo>
                  <a:pt x="1413084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F280671-DC82-46A9-B49C-EA53F220B9A7}"/>
              </a:ext>
            </a:extLst>
          </p:cNvPr>
          <p:cNvGrpSpPr/>
          <p:nvPr/>
        </p:nvGrpSpPr>
        <p:grpSpPr>
          <a:xfrm>
            <a:off x="-1" y="581990"/>
            <a:ext cx="12190414" cy="278114"/>
            <a:chOff x="-1" y="346306"/>
            <a:chExt cx="12552364" cy="292728"/>
          </a:xfrm>
        </p:grpSpPr>
        <p:sp>
          <p:nvSpPr>
            <p:cNvPr id="11" name="Forme libre : forme 81">
              <a:extLst>
                <a:ext uri="{FF2B5EF4-FFF2-40B4-BE49-F238E27FC236}">
                  <a16:creationId xmlns:a16="http://schemas.microsoft.com/office/drawing/2014/main" id="{0E7E3476-2F5D-41BB-A9FD-1A965EBC02A2}"/>
                </a:ext>
              </a:extLst>
            </p:cNvPr>
            <p:cNvSpPr/>
            <p:nvPr/>
          </p:nvSpPr>
          <p:spPr>
            <a:xfrm>
              <a:off x="-1" y="346306"/>
              <a:ext cx="12552364" cy="292728"/>
            </a:xfrm>
            <a:custGeom>
              <a:avLst/>
              <a:gdLst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5611904 w 12192001"/>
                <a:gd name="connsiteY18" fmla="*/ 64800 h 278114"/>
                <a:gd name="connsiteX19" fmla="*/ 0 w 12192001"/>
                <a:gd name="connsiteY19" fmla="*/ 6480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0 w 12192001"/>
                <a:gd name="connsiteY18" fmla="*/ 64800 h 278114"/>
                <a:gd name="connsiteX19" fmla="*/ 0 w 12192001"/>
                <a:gd name="connsiteY19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37377 w 12192001"/>
                <a:gd name="connsiteY8" fmla="*/ 68173 h 278114"/>
                <a:gd name="connsiteX9" fmla="*/ 6373311 w 12192001"/>
                <a:gd name="connsiteY9" fmla="*/ 129774 h 278114"/>
                <a:gd name="connsiteX10" fmla="*/ 6291792 w 12192001"/>
                <a:gd name="connsiteY10" fmla="*/ 187680 h 278114"/>
                <a:gd name="connsiteX11" fmla="*/ 6213660 w 12192001"/>
                <a:gd name="connsiteY11" fmla="*/ 241582 h 278114"/>
                <a:gd name="connsiteX12" fmla="*/ 6052470 w 12192001"/>
                <a:gd name="connsiteY12" fmla="*/ 274025 h 278114"/>
                <a:gd name="connsiteX13" fmla="*/ 5951853 w 12192001"/>
                <a:gd name="connsiteY13" fmla="*/ 224025 h 278114"/>
                <a:gd name="connsiteX14" fmla="*/ 5867151 w 12192001"/>
                <a:gd name="connsiteY14" fmla="*/ 156571 h 278114"/>
                <a:gd name="connsiteX15" fmla="*/ 5815612 w 12192001"/>
                <a:gd name="connsiteY15" fmla="*/ 122896 h 278114"/>
                <a:gd name="connsiteX16" fmla="*/ 5622080 w 12192001"/>
                <a:gd name="connsiteY16" fmla="*/ 67043 h 278114"/>
                <a:gd name="connsiteX17" fmla="*/ 0 w 12192001"/>
                <a:gd name="connsiteY17" fmla="*/ 64800 h 278114"/>
                <a:gd name="connsiteX18" fmla="*/ 0 w 12192001"/>
                <a:gd name="connsiteY18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37377 w 12192001"/>
                <a:gd name="connsiteY7" fmla="*/ 68173 h 278114"/>
                <a:gd name="connsiteX8" fmla="*/ 6373311 w 12192001"/>
                <a:gd name="connsiteY8" fmla="*/ 129774 h 278114"/>
                <a:gd name="connsiteX9" fmla="*/ 6291792 w 12192001"/>
                <a:gd name="connsiteY9" fmla="*/ 187680 h 278114"/>
                <a:gd name="connsiteX10" fmla="*/ 6213660 w 12192001"/>
                <a:gd name="connsiteY10" fmla="*/ 241582 h 278114"/>
                <a:gd name="connsiteX11" fmla="*/ 6052470 w 12192001"/>
                <a:gd name="connsiteY11" fmla="*/ 274025 h 278114"/>
                <a:gd name="connsiteX12" fmla="*/ 5951853 w 12192001"/>
                <a:gd name="connsiteY12" fmla="*/ 224025 h 278114"/>
                <a:gd name="connsiteX13" fmla="*/ 5867151 w 12192001"/>
                <a:gd name="connsiteY13" fmla="*/ 156571 h 278114"/>
                <a:gd name="connsiteX14" fmla="*/ 5815612 w 12192001"/>
                <a:gd name="connsiteY14" fmla="*/ 122896 h 278114"/>
                <a:gd name="connsiteX15" fmla="*/ 5622080 w 12192001"/>
                <a:gd name="connsiteY15" fmla="*/ 67043 h 278114"/>
                <a:gd name="connsiteX16" fmla="*/ 0 w 12192001"/>
                <a:gd name="connsiteY16" fmla="*/ 64800 h 278114"/>
                <a:gd name="connsiteX17" fmla="*/ 0 w 12192001"/>
                <a:gd name="connsiteY17" fmla="*/ 0 h 2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2001" h="278114">
                  <a:moveTo>
                    <a:pt x="0" y="0"/>
                  </a:moveTo>
                  <a:lnTo>
                    <a:pt x="5626895" y="0"/>
                  </a:lnTo>
                  <a:lnTo>
                    <a:pt x="5626895" y="0"/>
                  </a:lnTo>
                  <a:lnTo>
                    <a:pt x="6565106" y="0"/>
                  </a:lnTo>
                  <a:lnTo>
                    <a:pt x="6580909" y="0"/>
                  </a:lnTo>
                  <a:lnTo>
                    <a:pt x="12192001" y="0"/>
                  </a:lnTo>
                  <a:lnTo>
                    <a:pt x="12192001" y="64800"/>
                  </a:lnTo>
                  <a:lnTo>
                    <a:pt x="6537377" y="68173"/>
                  </a:lnTo>
                  <a:cubicBezTo>
                    <a:pt x="6477829" y="75565"/>
                    <a:pt x="6423209" y="96715"/>
                    <a:pt x="6373311" y="129774"/>
                  </a:cubicBezTo>
                  <a:cubicBezTo>
                    <a:pt x="6345590" y="148152"/>
                    <a:pt x="6319102" y="168481"/>
                    <a:pt x="6291792" y="187680"/>
                  </a:cubicBezTo>
                  <a:cubicBezTo>
                    <a:pt x="6265919" y="205955"/>
                    <a:pt x="6240457" y="224846"/>
                    <a:pt x="6213660" y="241582"/>
                  </a:cubicBezTo>
                  <a:cubicBezTo>
                    <a:pt x="6164276" y="272485"/>
                    <a:pt x="6110375" y="285422"/>
                    <a:pt x="6052470" y="274025"/>
                  </a:cubicBezTo>
                  <a:cubicBezTo>
                    <a:pt x="6014687" y="266530"/>
                    <a:pt x="5981832" y="247947"/>
                    <a:pt x="5951853" y="224025"/>
                  </a:cubicBezTo>
                  <a:cubicBezTo>
                    <a:pt x="5923722" y="201438"/>
                    <a:pt x="5895898" y="178337"/>
                    <a:pt x="5867151" y="156571"/>
                  </a:cubicBezTo>
                  <a:cubicBezTo>
                    <a:pt x="5850826" y="144251"/>
                    <a:pt x="5833167" y="133471"/>
                    <a:pt x="5815612" y="122896"/>
                  </a:cubicBezTo>
                  <a:cubicBezTo>
                    <a:pt x="5756165" y="87064"/>
                    <a:pt x="5690662" y="71561"/>
                    <a:pt x="5622080" y="67043"/>
                  </a:cubicBezTo>
                  <a:lnTo>
                    <a:pt x="0" y="6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02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orme libre : forme 110">
              <a:extLst>
                <a:ext uri="{FF2B5EF4-FFF2-40B4-BE49-F238E27FC236}">
                  <a16:creationId xmlns:a16="http://schemas.microsoft.com/office/drawing/2014/main" id="{3C17A92B-6E82-4EBA-ACF1-6318DF4309BC}"/>
                </a:ext>
              </a:extLst>
            </p:cNvPr>
            <p:cNvSpPr/>
            <p:nvPr userDrawn="1"/>
          </p:nvSpPr>
          <p:spPr>
            <a:xfrm>
              <a:off x="6196906" y="411625"/>
              <a:ext cx="158550" cy="162090"/>
            </a:xfrm>
            <a:custGeom>
              <a:avLst/>
              <a:gdLst>
                <a:gd name="connsiteX0" fmla="*/ 1165062 w 2328278"/>
                <a:gd name="connsiteY0" fmla="*/ 1964201 h 2328278"/>
                <a:gd name="connsiteX1" fmla="*/ 991778 w 2328278"/>
                <a:gd name="connsiteY1" fmla="*/ 2137721 h 2328278"/>
                <a:gd name="connsiteX2" fmla="*/ 785694 w 2328278"/>
                <a:gd name="connsiteY2" fmla="*/ 2284654 h 2328278"/>
                <a:gd name="connsiteX3" fmla="*/ 662751 w 2328278"/>
                <a:gd name="connsiteY3" fmla="*/ 2321545 h 2328278"/>
                <a:gd name="connsiteX4" fmla="*/ 546023 w 2328278"/>
                <a:gd name="connsiteY4" fmla="*/ 2329804 h 2328278"/>
                <a:gd name="connsiteX5" fmla="*/ 225963 w 2328278"/>
                <a:gd name="connsiteY5" fmla="*/ 2220233 h 2328278"/>
                <a:gd name="connsiteX6" fmla="*/ 52365 w 2328278"/>
                <a:gd name="connsiteY6" fmla="*/ 2006598 h 2328278"/>
                <a:gd name="connsiteX7" fmla="*/ 7530 w 2328278"/>
                <a:gd name="connsiteY7" fmla="*/ 1857619 h 2328278"/>
                <a:gd name="connsiteX8" fmla="*/ 2259 w 2328278"/>
                <a:gd name="connsiteY8" fmla="*/ 1717057 h 2328278"/>
                <a:gd name="connsiteX9" fmla="*/ 74704 w 2328278"/>
                <a:gd name="connsiteY9" fmla="*/ 1488320 h 2328278"/>
                <a:gd name="connsiteX10" fmla="*/ 188600 w 2328278"/>
                <a:gd name="connsiteY10" fmla="*/ 1344611 h 2328278"/>
                <a:gd name="connsiteX11" fmla="*/ 335927 w 2328278"/>
                <a:gd name="connsiteY11" fmla="*/ 1197206 h 2328278"/>
                <a:gd name="connsiteX12" fmla="*/ 364637 w 2328278"/>
                <a:gd name="connsiteY12" fmla="*/ 1167316 h 2328278"/>
                <a:gd name="connsiteX13" fmla="*/ 344422 w 2328278"/>
                <a:gd name="connsiteY13" fmla="*/ 1143089 h 2328278"/>
                <a:gd name="connsiteX14" fmla="*/ 191432 w 2328278"/>
                <a:gd name="connsiteY14" fmla="*/ 990178 h 2328278"/>
                <a:gd name="connsiteX15" fmla="*/ 68490 w 2328278"/>
                <a:gd name="connsiteY15" fmla="*/ 833806 h 2328278"/>
                <a:gd name="connsiteX16" fmla="*/ 8867 w 2328278"/>
                <a:gd name="connsiteY16" fmla="*/ 657218 h 2328278"/>
                <a:gd name="connsiteX17" fmla="*/ 1237 w 2328278"/>
                <a:gd name="connsiteY17" fmla="*/ 563930 h 2328278"/>
                <a:gd name="connsiteX18" fmla="*/ 120011 w 2328278"/>
                <a:gd name="connsiteY18" fmla="*/ 216025 h 2328278"/>
                <a:gd name="connsiteX19" fmla="*/ 448251 w 2328278"/>
                <a:gd name="connsiteY19" fmla="*/ 11750 h 2328278"/>
                <a:gd name="connsiteX20" fmla="*/ 896051 w 2328278"/>
                <a:gd name="connsiteY20" fmla="*/ 112511 h 2328278"/>
                <a:gd name="connsiteX21" fmla="*/ 1049906 w 2328278"/>
                <a:gd name="connsiteY21" fmla="*/ 251815 h 2328278"/>
                <a:gd name="connsiteX22" fmla="*/ 1069964 w 2328278"/>
                <a:gd name="connsiteY22" fmla="*/ 335743 h 2328278"/>
                <a:gd name="connsiteX23" fmla="*/ 919884 w 2328278"/>
                <a:gd name="connsiteY23" fmla="*/ 466315 h 2328278"/>
                <a:gd name="connsiteX24" fmla="*/ 852789 w 2328278"/>
                <a:gd name="connsiteY24" fmla="*/ 441223 h 2328278"/>
                <a:gd name="connsiteX25" fmla="*/ 788997 w 2328278"/>
                <a:gd name="connsiteY25" fmla="*/ 377117 h 2328278"/>
                <a:gd name="connsiteX26" fmla="*/ 609500 w 2328278"/>
                <a:gd name="connsiteY26" fmla="*/ 279974 h 2328278"/>
                <a:gd name="connsiteX27" fmla="*/ 371402 w 2328278"/>
                <a:gd name="connsiteY27" fmla="*/ 344317 h 2328278"/>
                <a:gd name="connsiteX28" fmla="*/ 275203 w 2328278"/>
                <a:gd name="connsiteY28" fmla="*/ 522477 h 2328278"/>
                <a:gd name="connsiteX29" fmla="*/ 320667 w 2328278"/>
                <a:gd name="connsiteY29" fmla="*/ 718572 h 2328278"/>
                <a:gd name="connsiteX30" fmla="*/ 379425 w 2328278"/>
                <a:gd name="connsiteY30" fmla="*/ 791409 h 2328278"/>
                <a:gd name="connsiteX31" fmla="*/ 687765 w 2328278"/>
                <a:gd name="connsiteY31" fmla="*/ 1100299 h 2328278"/>
                <a:gd name="connsiteX32" fmla="*/ 718127 w 2328278"/>
                <a:gd name="connsiteY32" fmla="*/ 1157484 h 2328278"/>
                <a:gd name="connsiteX33" fmla="*/ 688708 w 2328278"/>
                <a:gd name="connsiteY33" fmla="*/ 1230872 h 2328278"/>
                <a:gd name="connsiteX34" fmla="*/ 371323 w 2328278"/>
                <a:gd name="connsiteY34" fmla="*/ 1547470 h 2328278"/>
                <a:gd name="connsiteX35" fmla="*/ 280316 w 2328278"/>
                <a:gd name="connsiteY35" fmla="*/ 1712652 h 2328278"/>
                <a:gd name="connsiteX36" fmla="*/ 394606 w 2328278"/>
                <a:gd name="connsiteY36" fmla="*/ 2005103 h 2328278"/>
                <a:gd name="connsiteX37" fmla="*/ 554439 w 2328278"/>
                <a:gd name="connsiteY37" fmla="*/ 2060636 h 2328278"/>
                <a:gd name="connsiteX38" fmla="*/ 686506 w 2328278"/>
                <a:gd name="connsiteY38" fmla="*/ 2030982 h 2328278"/>
                <a:gd name="connsiteX39" fmla="*/ 775626 w 2328278"/>
                <a:gd name="connsiteY39" fmla="*/ 1968134 h 2328278"/>
                <a:gd name="connsiteX40" fmla="*/ 1098124 w 2328278"/>
                <a:gd name="connsiteY40" fmla="*/ 1645557 h 2328278"/>
                <a:gd name="connsiteX41" fmla="*/ 1158533 w 2328278"/>
                <a:gd name="connsiteY41" fmla="*/ 1613465 h 2328278"/>
                <a:gd name="connsiteX42" fmla="*/ 1231528 w 2328278"/>
                <a:gd name="connsiteY42" fmla="*/ 1643984 h 2328278"/>
                <a:gd name="connsiteX43" fmla="*/ 1548363 w 2328278"/>
                <a:gd name="connsiteY43" fmla="*/ 1961133 h 2328278"/>
                <a:gd name="connsiteX44" fmla="*/ 1709848 w 2328278"/>
                <a:gd name="connsiteY44" fmla="*/ 2051197 h 2328278"/>
                <a:gd name="connsiteX45" fmla="*/ 2003793 w 2328278"/>
                <a:gd name="connsiteY45" fmla="*/ 1938480 h 2328278"/>
                <a:gd name="connsiteX46" fmla="*/ 2059797 w 2328278"/>
                <a:gd name="connsiteY46" fmla="*/ 1778804 h 2328278"/>
                <a:gd name="connsiteX47" fmla="*/ 2006231 w 2328278"/>
                <a:gd name="connsiteY47" fmla="*/ 1602138 h 2328278"/>
                <a:gd name="connsiteX48" fmla="*/ 1943698 w 2328278"/>
                <a:gd name="connsiteY48" fmla="*/ 1538267 h 2328278"/>
                <a:gd name="connsiteX49" fmla="*/ 1850881 w 2328278"/>
                <a:gd name="connsiteY49" fmla="*/ 1453946 h 2328278"/>
                <a:gd name="connsiteX50" fmla="*/ 1710634 w 2328278"/>
                <a:gd name="connsiteY50" fmla="*/ 1322508 h 2328278"/>
                <a:gd name="connsiteX51" fmla="*/ 1500381 w 2328278"/>
                <a:gd name="connsiteY51" fmla="*/ 1128459 h 2328278"/>
                <a:gd name="connsiteX52" fmla="*/ 1343852 w 2328278"/>
                <a:gd name="connsiteY52" fmla="*/ 986245 h 2328278"/>
                <a:gd name="connsiteX53" fmla="*/ 1188266 w 2328278"/>
                <a:gd name="connsiteY53" fmla="*/ 685771 h 2328278"/>
                <a:gd name="connsiteX54" fmla="*/ 1296499 w 2328278"/>
                <a:gd name="connsiteY54" fmla="*/ 246623 h 2328278"/>
                <a:gd name="connsiteX55" fmla="*/ 1592096 w 2328278"/>
                <a:gd name="connsiteY55" fmla="*/ 29842 h 2328278"/>
                <a:gd name="connsiteX56" fmla="*/ 1854106 w 2328278"/>
                <a:gd name="connsiteY56" fmla="*/ 8289 h 2328278"/>
                <a:gd name="connsiteX57" fmla="*/ 2027862 w 2328278"/>
                <a:gd name="connsiteY57" fmla="*/ 63901 h 2328278"/>
                <a:gd name="connsiteX58" fmla="*/ 2291917 w 2328278"/>
                <a:gd name="connsiteY58" fmla="*/ 357059 h 2328278"/>
                <a:gd name="connsiteX59" fmla="*/ 2328414 w 2328278"/>
                <a:gd name="connsiteY59" fmla="*/ 621822 h 2328278"/>
                <a:gd name="connsiteX60" fmla="*/ 2192021 w 2328278"/>
                <a:gd name="connsiteY60" fmla="*/ 931106 h 2328278"/>
                <a:gd name="connsiteX61" fmla="*/ 2156625 w 2328278"/>
                <a:gd name="connsiteY61" fmla="*/ 972795 h 2328278"/>
                <a:gd name="connsiteX62" fmla="*/ 2040683 w 2328278"/>
                <a:gd name="connsiteY62" fmla="*/ 991515 h 2328278"/>
                <a:gd name="connsiteX63" fmla="*/ 1942125 w 2328278"/>
                <a:gd name="connsiteY63" fmla="*/ 885248 h 2328278"/>
                <a:gd name="connsiteX64" fmla="*/ 1961789 w 2328278"/>
                <a:gd name="connsiteY64" fmla="*/ 781341 h 2328278"/>
                <a:gd name="connsiteX65" fmla="*/ 2048785 w 2328278"/>
                <a:gd name="connsiteY65" fmla="*/ 635430 h 2328278"/>
                <a:gd name="connsiteX66" fmla="*/ 2018816 w 2328278"/>
                <a:gd name="connsiteY66" fmla="*/ 418255 h 2328278"/>
                <a:gd name="connsiteX67" fmla="*/ 1832397 w 2328278"/>
                <a:gd name="connsiteY67" fmla="*/ 281862 h 2328278"/>
                <a:gd name="connsiteX68" fmla="*/ 1614121 w 2328278"/>
                <a:gd name="connsiteY68" fmla="*/ 319303 h 2328278"/>
                <a:gd name="connsiteX69" fmla="*/ 1475604 w 2328278"/>
                <a:gd name="connsiteY69" fmla="*/ 474889 h 2328278"/>
                <a:gd name="connsiteX70" fmla="*/ 1526810 w 2328278"/>
                <a:gd name="connsiteY70" fmla="*/ 783465 h 2328278"/>
                <a:gd name="connsiteX71" fmla="*/ 1694430 w 2328278"/>
                <a:gd name="connsiteY71" fmla="*/ 936848 h 2328278"/>
                <a:gd name="connsiteX72" fmla="*/ 1702926 w 2328278"/>
                <a:gd name="connsiteY72" fmla="*/ 945028 h 2328278"/>
                <a:gd name="connsiteX73" fmla="*/ 1854421 w 2328278"/>
                <a:gd name="connsiteY73" fmla="*/ 1087478 h 2328278"/>
                <a:gd name="connsiteX74" fmla="*/ 2047841 w 2328278"/>
                <a:gd name="connsiteY74" fmla="*/ 1265009 h 2328278"/>
                <a:gd name="connsiteX75" fmla="*/ 2167480 w 2328278"/>
                <a:gd name="connsiteY75" fmla="*/ 1371748 h 2328278"/>
                <a:gd name="connsiteX76" fmla="*/ 2245981 w 2328278"/>
                <a:gd name="connsiteY76" fmla="*/ 1473768 h 2328278"/>
                <a:gd name="connsiteX77" fmla="*/ 2323538 w 2328278"/>
                <a:gd name="connsiteY77" fmla="*/ 1685043 h 2328278"/>
                <a:gd name="connsiteX78" fmla="*/ 2328493 w 2328278"/>
                <a:gd name="connsiteY78" fmla="*/ 1821672 h 2328278"/>
                <a:gd name="connsiteX79" fmla="*/ 2256364 w 2328278"/>
                <a:gd name="connsiteY79" fmla="*/ 2051039 h 2328278"/>
                <a:gd name="connsiteX80" fmla="*/ 2005523 w 2328278"/>
                <a:gd name="connsiteY80" fmla="*/ 2279699 h 2328278"/>
                <a:gd name="connsiteX81" fmla="*/ 1856309 w 2328278"/>
                <a:gd name="connsiteY81" fmla="*/ 2323826 h 2328278"/>
                <a:gd name="connsiteX82" fmla="*/ 1579354 w 2328278"/>
                <a:gd name="connsiteY82" fmla="*/ 2298970 h 2328278"/>
                <a:gd name="connsiteX83" fmla="*/ 1410947 w 2328278"/>
                <a:gd name="connsiteY83" fmla="*/ 2201984 h 2328278"/>
                <a:gd name="connsiteX84" fmla="*/ 1198885 w 2328278"/>
                <a:gd name="connsiteY84" fmla="*/ 1997788 h 2328278"/>
                <a:gd name="connsiteX85" fmla="*/ 1165062 w 2328278"/>
                <a:gd name="connsiteY85" fmla="*/ 1964201 h 23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28278" h="2328278">
                  <a:moveTo>
                    <a:pt x="1165062" y="1964201"/>
                  </a:moveTo>
                  <a:cubicBezTo>
                    <a:pt x="1104652" y="2024689"/>
                    <a:pt x="1048097" y="2081087"/>
                    <a:pt x="991778" y="2137721"/>
                  </a:cubicBezTo>
                  <a:cubicBezTo>
                    <a:pt x="931369" y="2198445"/>
                    <a:pt x="864352" y="2249179"/>
                    <a:pt x="785694" y="2284654"/>
                  </a:cubicBezTo>
                  <a:cubicBezTo>
                    <a:pt x="746050" y="2302588"/>
                    <a:pt x="705069" y="2315095"/>
                    <a:pt x="662751" y="2321545"/>
                  </a:cubicBezTo>
                  <a:cubicBezTo>
                    <a:pt x="624288" y="2327365"/>
                    <a:pt x="584880" y="2330276"/>
                    <a:pt x="546023" y="2329804"/>
                  </a:cubicBezTo>
                  <a:cubicBezTo>
                    <a:pt x="427721" y="2328230"/>
                    <a:pt x="321139" y="2290317"/>
                    <a:pt x="225963" y="2220233"/>
                  </a:cubicBezTo>
                  <a:cubicBezTo>
                    <a:pt x="149665" y="2164071"/>
                    <a:pt x="92166" y="2092099"/>
                    <a:pt x="52365" y="2006598"/>
                  </a:cubicBezTo>
                  <a:cubicBezTo>
                    <a:pt x="30419" y="1959324"/>
                    <a:pt x="16654" y="1909455"/>
                    <a:pt x="7530" y="1857619"/>
                  </a:cubicBezTo>
                  <a:cubicBezTo>
                    <a:pt x="-808" y="1810503"/>
                    <a:pt x="-1673" y="1763466"/>
                    <a:pt x="2259" y="1717057"/>
                  </a:cubicBezTo>
                  <a:cubicBezTo>
                    <a:pt x="9181" y="1636039"/>
                    <a:pt x="32464" y="1559112"/>
                    <a:pt x="74704" y="1488320"/>
                  </a:cubicBezTo>
                  <a:cubicBezTo>
                    <a:pt x="106403" y="1435147"/>
                    <a:pt x="145024" y="1388031"/>
                    <a:pt x="188600" y="1344611"/>
                  </a:cubicBezTo>
                  <a:cubicBezTo>
                    <a:pt x="237840" y="1295607"/>
                    <a:pt x="286923" y="1246446"/>
                    <a:pt x="335927" y="1197206"/>
                  </a:cubicBezTo>
                  <a:cubicBezTo>
                    <a:pt x="345130" y="1188003"/>
                    <a:pt x="353940" y="1178485"/>
                    <a:pt x="364637" y="1167316"/>
                  </a:cubicBezTo>
                  <a:cubicBezTo>
                    <a:pt x="357322" y="1158506"/>
                    <a:pt x="351423" y="1150247"/>
                    <a:pt x="344422" y="1143089"/>
                  </a:cubicBezTo>
                  <a:cubicBezTo>
                    <a:pt x="293609" y="1091962"/>
                    <a:pt x="242953" y="1040676"/>
                    <a:pt x="191432" y="990178"/>
                  </a:cubicBezTo>
                  <a:cubicBezTo>
                    <a:pt x="143608" y="943298"/>
                    <a:pt x="100661" y="892327"/>
                    <a:pt x="68490" y="833806"/>
                  </a:cubicBezTo>
                  <a:cubicBezTo>
                    <a:pt x="38206" y="778981"/>
                    <a:pt x="15710" y="720381"/>
                    <a:pt x="8867" y="657218"/>
                  </a:cubicBezTo>
                  <a:cubicBezTo>
                    <a:pt x="5484" y="626227"/>
                    <a:pt x="1866" y="595078"/>
                    <a:pt x="1237" y="563930"/>
                  </a:cubicBezTo>
                  <a:cubicBezTo>
                    <a:pt x="-1280" y="433751"/>
                    <a:pt x="40173" y="318753"/>
                    <a:pt x="120011" y="216025"/>
                  </a:cubicBezTo>
                  <a:cubicBezTo>
                    <a:pt x="204568" y="107241"/>
                    <a:pt x="314611" y="38101"/>
                    <a:pt x="448251" y="11750"/>
                  </a:cubicBezTo>
                  <a:cubicBezTo>
                    <a:pt x="610758" y="-20342"/>
                    <a:pt x="761231" y="13323"/>
                    <a:pt x="896051" y="112511"/>
                  </a:cubicBezTo>
                  <a:cubicBezTo>
                    <a:pt x="952213" y="153807"/>
                    <a:pt x="1000037" y="203755"/>
                    <a:pt x="1049906" y="251815"/>
                  </a:cubicBezTo>
                  <a:cubicBezTo>
                    <a:pt x="1075234" y="276199"/>
                    <a:pt x="1076493" y="306875"/>
                    <a:pt x="1069964" y="335743"/>
                  </a:cubicBezTo>
                  <a:cubicBezTo>
                    <a:pt x="1053761" y="407243"/>
                    <a:pt x="981631" y="462697"/>
                    <a:pt x="919884" y="466315"/>
                  </a:cubicBezTo>
                  <a:cubicBezTo>
                    <a:pt x="893377" y="467888"/>
                    <a:pt x="871274" y="460809"/>
                    <a:pt x="852789" y="441223"/>
                  </a:cubicBezTo>
                  <a:cubicBezTo>
                    <a:pt x="832102" y="419356"/>
                    <a:pt x="809921" y="398827"/>
                    <a:pt x="788997" y="377117"/>
                  </a:cubicBezTo>
                  <a:cubicBezTo>
                    <a:pt x="739364" y="325596"/>
                    <a:pt x="679269" y="291301"/>
                    <a:pt x="609500" y="279974"/>
                  </a:cubicBezTo>
                  <a:cubicBezTo>
                    <a:pt x="521875" y="265816"/>
                    <a:pt x="440228" y="286110"/>
                    <a:pt x="371402" y="344317"/>
                  </a:cubicBezTo>
                  <a:cubicBezTo>
                    <a:pt x="316577" y="390725"/>
                    <a:pt x="286844" y="450269"/>
                    <a:pt x="275203" y="522477"/>
                  </a:cubicBezTo>
                  <a:cubicBezTo>
                    <a:pt x="263326" y="595865"/>
                    <a:pt x="283147" y="658949"/>
                    <a:pt x="320667" y="718572"/>
                  </a:cubicBezTo>
                  <a:cubicBezTo>
                    <a:pt x="337186" y="744843"/>
                    <a:pt x="357558" y="769306"/>
                    <a:pt x="379425" y="791409"/>
                  </a:cubicBezTo>
                  <a:cubicBezTo>
                    <a:pt x="481602" y="895002"/>
                    <a:pt x="584801" y="997493"/>
                    <a:pt x="687765" y="1100299"/>
                  </a:cubicBezTo>
                  <a:cubicBezTo>
                    <a:pt x="703811" y="1116346"/>
                    <a:pt x="716868" y="1132785"/>
                    <a:pt x="718127" y="1157484"/>
                  </a:cubicBezTo>
                  <a:cubicBezTo>
                    <a:pt x="719621" y="1187216"/>
                    <a:pt x="709946" y="1209870"/>
                    <a:pt x="688708" y="1230872"/>
                  </a:cubicBezTo>
                  <a:cubicBezTo>
                    <a:pt x="582441" y="1335880"/>
                    <a:pt x="477354" y="1442147"/>
                    <a:pt x="371323" y="1547470"/>
                  </a:cubicBezTo>
                  <a:cubicBezTo>
                    <a:pt x="324600" y="1593800"/>
                    <a:pt x="290148" y="1648310"/>
                    <a:pt x="280316" y="1712652"/>
                  </a:cubicBezTo>
                  <a:cubicBezTo>
                    <a:pt x="263483" y="1822695"/>
                    <a:pt x="284721" y="1923771"/>
                    <a:pt x="394606" y="2005103"/>
                  </a:cubicBezTo>
                  <a:cubicBezTo>
                    <a:pt x="442666" y="2040656"/>
                    <a:pt x="497648" y="2056624"/>
                    <a:pt x="554439" y="2060636"/>
                  </a:cubicBezTo>
                  <a:cubicBezTo>
                    <a:pt x="599432" y="2063782"/>
                    <a:pt x="644503" y="2050410"/>
                    <a:pt x="686506" y="2030982"/>
                  </a:cubicBezTo>
                  <a:cubicBezTo>
                    <a:pt x="720093" y="2015486"/>
                    <a:pt x="749590" y="1994091"/>
                    <a:pt x="775626" y="1968134"/>
                  </a:cubicBezTo>
                  <a:cubicBezTo>
                    <a:pt x="883230" y="1860766"/>
                    <a:pt x="990755" y="1753240"/>
                    <a:pt x="1098124" y="1645557"/>
                  </a:cubicBezTo>
                  <a:cubicBezTo>
                    <a:pt x="1115114" y="1628567"/>
                    <a:pt x="1132261" y="1614644"/>
                    <a:pt x="1158533" y="1613465"/>
                  </a:cubicBezTo>
                  <a:cubicBezTo>
                    <a:pt x="1188580" y="1612049"/>
                    <a:pt x="1210841" y="1623061"/>
                    <a:pt x="1231528" y="1643984"/>
                  </a:cubicBezTo>
                  <a:cubicBezTo>
                    <a:pt x="1336694" y="1750172"/>
                    <a:pt x="1442410" y="1855731"/>
                    <a:pt x="1548363" y="1961133"/>
                  </a:cubicBezTo>
                  <a:cubicBezTo>
                    <a:pt x="1593591" y="2006126"/>
                    <a:pt x="1646292" y="2039791"/>
                    <a:pt x="1709848" y="2051197"/>
                  </a:cubicBezTo>
                  <a:cubicBezTo>
                    <a:pt x="1820283" y="2071019"/>
                    <a:pt x="1933630" y="2035937"/>
                    <a:pt x="2003793" y="1938480"/>
                  </a:cubicBezTo>
                  <a:cubicBezTo>
                    <a:pt x="2038796" y="1889948"/>
                    <a:pt x="2057280" y="1835516"/>
                    <a:pt x="2059797" y="1778804"/>
                  </a:cubicBezTo>
                  <a:cubicBezTo>
                    <a:pt x="2062629" y="1715877"/>
                    <a:pt x="2042493" y="1655547"/>
                    <a:pt x="2006231" y="1602138"/>
                  </a:cubicBezTo>
                  <a:cubicBezTo>
                    <a:pt x="1989162" y="1577046"/>
                    <a:pt x="1967059" y="1557460"/>
                    <a:pt x="1943698" y="1538267"/>
                  </a:cubicBezTo>
                  <a:cubicBezTo>
                    <a:pt x="1911448" y="1511760"/>
                    <a:pt x="1881479" y="1482499"/>
                    <a:pt x="1850881" y="1453946"/>
                  </a:cubicBezTo>
                  <a:cubicBezTo>
                    <a:pt x="1804001" y="1410291"/>
                    <a:pt x="1757593" y="1366085"/>
                    <a:pt x="1710634" y="1322508"/>
                  </a:cubicBezTo>
                  <a:cubicBezTo>
                    <a:pt x="1640707" y="1257615"/>
                    <a:pt x="1570701" y="1192801"/>
                    <a:pt x="1500381" y="1128459"/>
                  </a:cubicBezTo>
                  <a:cubicBezTo>
                    <a:pt x="1448388" y="1080871"/>
                    <a:pt x="1393878" y="1035800"/>
                    <a:pt x="1343852" y="986245"/>
                  </a:cubicBezTo>
                  <a:cubicBezTo>
                    <a:pt x="1260159" y="903182"/>
                    <a:pt x="1208324" y="802893"/>
                    <a:pt x="1188266" y="685771"/>
                  </a:cubicBezTo>
                  <a:cubicBezTo>
                    <a:pt x="1160500" y="523185"/>
                    <a:pt x="1199986" y="377038"/>
                    <a:pt x="1296499" y="246623"/>
                  </a:cubicBezTo>
                  <a:cubicBezTo>
                    <a:pt x="1372011" y="144604"/>
                    <a:pt x="1471042" y="70272"/>
                    <a:pt x="1592096" y="29842"/>
                  </a:cubicBezTo>
                  <a:cubicBezTo>
                    <a:pt x="1676890" y="1446"/>
                    <a:pt x="1764200" y="-6734"/>
                    <a:pt x="1854106" y="8289"/>
                  </a:cubicBezTo>
                  <a:cubicBezTo>
                    <a:pt x="1915302" y="18515"/>
                    <a:pt x="1973352" y="34876"/>
                    <a:pt x="2027862" y="63901"/>
                  </a:cubicBezTo>
                  <a:cubicBezTo>
                    <a:pt x="2151355" y="129580"/>
                    <a:pt x="2239374" y="226801"/>
                    <a:pt x="2291917" y="357059"/>
                  </a:cubicBezTo>
                  <a:cubicBezTo>
                    <a:pt x="2326448" y="442639"/>
                    <a:pt x="2337460" y="531759"/>
                    <a:pt x="2328414" y="621822"/>
                  </a:cubicBezTo>
                  <a:cubicBezTo>
                    <a:pt x="2316695" y="738551"/>
                    <a:pt x="2271387" y="842930"/>
                    <a:pt x="2192021" y="931106"/>
                  </a:cubicBezTo>
                  <a:cubicBezTo>
                    <a:pt x="2179830" y="944635"/>
                    <a:pt x="2169525" y="959973"/>
                    <a:pt x="2156625" y="972795"/>
                  </a:cubicBezTo>
                  <a:cubicBezTo>
                    <a:pt x="2125398" y="1004100"/>
                    <a:pt x="2076630" y="1008977"/>
                    <a:pt x="2040683" y="991515"/>
                  </a:cubicBezTo>
                  <a:cubicBezTo>
                    <a:pt x="1993488" y="968547"/>
                    <a:pt x="1958643" y="934409"/>
                    <a:pt x="1942125" y="885248"/>
                  </a:cubicBezTo>
                  <a:cubicBezTo>
                    <a:pt x="1929854" y="848751"/>
                    <a:pt x="1927101" y="812175"/>
                    <a:pt x="1961789" y="781341"/>
                  </a:cubicBezTo>
                  <a:cubicBezTo>
                    <a:pt x="2005681" y="742326"/>
                    <a:pt x="2032896" y="692300"/>
                    <a:pt x="2048785" y="635430"/>
                  </a:cubicBezTo>
                  <a:cubicBezTo>
                    <a:pt x="2070337" y="558267"/>
                    <a:pt x="2057359" y="486609"/>
                    <a:pt x="2018816" y="418255"/>
                  </a:cubicBezTo>
                  <a:cubicBezTo>
                    <a:pt x="1977364" y="344789"/>
                    <a:pt x="1914594" y="297358"/>
                    <a:pt x="1832397" y="281862"/>
                  </a:cubicBezTo>
                  <a:cubicBezTo>
                    <a:pt x="1756413" y="267546"/>
                    <a:pt x="1682238" y="276513"/>
                    <a:pt x="1614121" y="319303"/>
                  </a:cubicBezTo>
                  <a:cubicBezTo>
                    <a:pt x="1552453" y="358003"/>
                    <a:pt x="1506123" y="409052"/>
                    <a:pt x="1475604" y="474889"/>
                  </a:cubicBezTo>
                  <a:cubicBezTo>
                    <a:pt x="1427622" y="578560"/>
                    <a:pt x="1452006" y="709605"/>
                    <a:pt x="1526810" y="783465"/>
                  </a:cubicBezTo>
                  <a:cubicBezTo>
                    <a:pt x="1580691" y="836637"/>
                    <a:pt x="1638426" y="885877"/>
                    <a:pt x="1694430" y="936848"/>
                  </a:cubicBezTo>
                  <a:cubicBezTo>
                    <a:pt x="1697341" y="939522"/>
                    <a:pt x="1700094" y="942354"/>
                    <a:pt x="1702926" y="945028"/>
                  </a:cubicBezTo>
                  <a:cubicBezTo>
                    <a:pt x="1753345" y="992538"/>
                    <a:pt x="1803608" y="1040362"/>
                    <a:pt x="1854421" y="1087478"/>
                  </a:cubicBezTo>
                  <a:cubicBezTo>
                    <a:pt x="1918606" y="1147022"/>
                    <a:pt x="1983027" y="1206252"/>
                    <a:pt x="2047841" y="1265009"/>
                  </a:cubicBezTo>
                  <a:cubicBezTo>
                    <a:pt x="2087485" y="1300956"/>
                    <a:pt x="2130354" y="1333520"/>
                    <a:pt x="2167480" y="1371748"/>
                  </a:cubicBezTo>
                  <a:cubicBezTo>
                    <a:pt x="2197213" y="1402346"/>
                    <a:pt x="2224035" y="1437192"/>
                    <a:pt x="2245981" y="1473768"/>
                  </a:cubicBezTo>
                  <a:cubicBezTo>
                    <a:pt x="2284995" y="1538818"/>
                    <a:pt x="2313627" y="1607880"/>
                    <a:pt x="2323538" y="1685043"/>
                  </a:cubicBezTo>
                  <a:cubicBezTo>
                    <a:pt x="2329437" y="1730901"/>
                    <a:pt x="2332505" y="1776601"/>
                    <a:pt x="2328493" y="1821672"/>
                  </a:cubicBezTo>
                  <a:cubicBezTo>
                    <a:pt x="2321257" y="1902769"/>
                    <a:pt x="2298053" y="1980483"/>
                    <a:pt x="2256364" y="2051039"/>
                  </a:cubicBezTo>
                  <a:cubicBezTo>
                    <a:pt x="2196269" y="2152587"/>
                    <a:pt x="2113127" y="2230144"/>
                    <a:pt x="2005523" y="2279699"/>
                  </a:cubicBezTo>
                  <a:cubicBezTo>
                    <a:pt x="1958171" y="2301487"/>
                    <a:pt x="1908380" y="2315409"/>
                    <a:pt x="1856309" y="2323826"/>
                  </a:cubicBezTo>
                  <a:cubicBezTo>
                    <a:pt x="1761368" y="2339164"/>
                    <a:pt x="1669260" y="2330748"/>
                    <a:pt x="1579354" y="2298970"/>
                  </a:cubicBezTo>
                  <a:cubicBezTo>
                    <a:pt x="1517450" y="2277103"/>
                    <a:pt x="1459322" y="2246662"/>
                    <a:pt x="1410947" y="2201984"/>
                  </a:cubicBezTo>
                  <a:cubicBezTo>
                    <a:pt x="1338896" y="2135361"/>
                    <a:pt x="1269441" y="2066063"/>
                    <a:pt x="1198885" y="1997788"/>
                  </a:cubicBezTo>
                  <a:cubicBezTo>
                    <a:pt x="1188659" y="1987562"/>
                    <a:pt x="1178591" y="1977573"/>
                    <a:pt x="1165062" y="1964201"/>
                  </a:cubicBezTo>
                  <a:close/>
                </a:path>
              </a:pathLst>
            </a:custGeom>
            <a:solidFill>
              <a:schemeClr val="bg1"/>
            </a:solidFill>
            <a:ln w="786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2077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2 lig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B5FA6C7-F5EC-49ED-84F7-7DD108B36D86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66034" y="855697"/>
            <a:ext cx="11469783" cy="92079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F280671-DC82-46A9-B49C-EA53F220B9A7}"/>
              </a:ext>
            </a:extLst>
          </p:cNvPr>
          <p:cNvGrpSpPr/>
          <p:nvPr/>
        </p:nvGrpSpPr>
        <p:grpSpPr>
          <a:xfrm>
            <a:off x="-1" y="581990"/>
            <a:ext cx="12190414" cy="278114"/>
            <a:chOff x="-1" y="346306"/>
            <a:chExt cx="12552364" cy="292728"/>
          </a:xfrm>
        </p:grpSpPr>
        <p:sp>
          <p:nvSpPr>
            <p:cNvPr id="7" name="Forme libre : forme 81">
              <a:extLst>
                <a:ext uri="{FF2B5EF4-FFF2-40B4-BE49-F238E27FC236}">
                  <a16:creationId xmlns:a16="http://schemas.microsoft.com/office/drawing/2014/main" id="{0E7E3476-2F5D-41BB-A9FD-1A965EBC02A2}"/>
                </a:ext>
              </a:extLst>
            </p:cNvPr>
            <p:cNvSpPr/>
            <p:nvPr/>
          </p:nvSpPr>
          <p:spPr>
            <a:xfrm>
              <a:off x="-1" y="346306"/>
              <a:ext cx="12552364" cy="292728"/>
            </a:xfrm>
            <a:custGeom>
              <a:avLst/>
              <a:gdLst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5611904 w 12192001"/>
                <a:gd name="connsiteY18" fmla="*/ 64800 h 278114"/>
                <a:gd name="connsiteX19" fmla="*/ 0 w 12192001"/>
                <a:gd name="connsiteY19" fmla="*/ 6480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0 w 12192001"/>
                <a:gd name="connsiteY18" fmla="*/ 64800 h 278114"/>
                <a:gd name="connsiteX19" fmla="*/ 0 w 12192001"/>
                <a:gd name="connsiteY19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37377 w 12192001"/>
                <a:gd name="connsiteY8" fmla="*/ 68173 h 278114"/>
                <a:gd name="connsiteX9" fmla="*/ 6373311 w 12192001"/>
                <a:gd name="connsiteY9" fmla="*/ 129774 h 278114"/>
                <a:gd name="connsiteX10" fmla="*/ 6291792 w 12192001"/>
                <a:gd name="connsiteY10" fmla="*/ 187680 h 278114"/>
                <a:gd name="connsiteX11" fmla="*/ 6213660 w 12192001"/>
                <a:gd name="connsiteY11" fmla="*/ 241582 h 278114"/>
                <a:gd name="connsiteX12" fmla="*/ 6052470 w 12192001"/>
                <a:gd name="connsiteY12" fmla="*/ 274025 h 278114"/>
                <a:gd name="connsiteX13" fmla="*/ 5951853 w 12192001"/>
                <a:gd name="connsiteY13" fmla="*/ 224025 h 278114"/>
                <a:gd name="connsiteX14" fmla="*/ 5867151 w 12192001"/>
                <a:gd name="connsiteY14" fmla="*/ 156571 h 278114"/>
                <a:gd name="connsiteX15" fmla="*/ 5815612 w 12192001"/>
                <a:gd name="connsiteY15" fmla="*/ 122896 h 278114"/>
                <a:gd name="connsiteX16" fmla="*/ 5622080 w 12192001"/>
                <a:gd name="connsiteY16" fmla="*/ 67043 h 278114"/>
                <a:gd name="connsiteX17" fmla="*/ 0 w 12192001"/>
                <a:gd name="connsiteY17" fmla="*/ 64800 h 278114"/>
                <a:gd name="connsiteX18" fmla="*/ 0 w 12192001"/>
                <a:gd name="connsiteY18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37377 w 12192001"/>
                <a:gd name="connsiteY7" fmla="*/ 68173 h 278114"/>
                <a:gd name="connsiteX8" fmla="*/ 6373311 w 12192001"/>
                <a:gd name="connsiteY8" fmla="*/ 129774 h 278114"/>
                <a:gd name="connsiteX9" fmla="*/ 6291792 w 12192001"/>
                <a:gd name="connsiteY9" fmla="*/ 187680 h 278114"/>
                <a:gd name="connsiteX10" fmla="*/ 6213660 w 12192001"/>
                <a:gd name="connsiteY10" fmla="*/ 241582 h 278114"/>
                <a:gd name="connsiteX11" fmla="*/ 6052470 w 12192001"/>
                <a:gd name="connsiteY11" fmla="*/ 274025 h 278114"/>
                <a:gd name="connsiteX12" fmla="*/ 5951853 w 12192001"/>
                <a:gd name="connsiteY12" fmla="*/ 224025 h 278114"/>
                <a:gd name="connsiteX13" fmla="*/ 5867151 w 12192001"/>
                <a:gd name="connsiteY13" fmla="*/ 156571 h 278114"/>
                <a:gd name="connsiteX14" fmla="*/ 5815612 w 12192001"/>
                <a:gd name="connsiteY14" fmla="*/ 122896 h 278114"/>
                <a:gd name="connsiteX15" fmla="*/ 5622080 w 12192001"/>
                <a:gd name="connsiteY15" fmla="*/ 67043 h 278114"/>
                <a:gd name="connsiteX16" fmla="*/ 0 w 12192001"/>
                <a:gd name="connsiteY16" fmla="*/ 64800 h 278114"/>
                <a:gd name="connsiteX17" fmla="*/ 0 w 12192001"/>
                <a:gd name="connsiteY17" fmla="*/ 0 h 2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2001" h="278114">
                  <a:moveTo>
                    <a:pt x="0" y="0"/>
                  </a:moveTo>
                  <a:lnTo>
                    <a:pt x="5626895" y="0"/>
                  </a:lnTo>
                  <a:lnTo>
                    <a:pt x="5626895" y="0"/>
                  </a:lnTo>
                  <a:lnTo>
                    <a:pt x="6565106" y="0"/>
                  </a:lnTo>
                  <a:lnTo>
                    <a:pt x="6580909" y="0"/>
                  </a:lnTo>
                  <a:lnTo>
                    <a:pt x="12192001" y="0"/>
                  </a:lnTo>
                  <a:lnTo>
                    <a:pt x="12192001" y="64800"/>
                  </a:lnTo>
                  <a:lnTo>
                    <a:pt x="6537377" y="68173"/>
                  </a:lnTo>
                  <a:cubicBezTo>
                    <a:pt x="6477829" y="75565"/>
                    <a:pt x="6423209" y="96715"/>
                    <a:pt x="6373311" y="129774"/>
                  </a:cubicBezTo>
                  <a:cubicBezTo>
                    <a:pt x="6345590" y="148152"/>
                    <a:pt x="6319102" y="168481"/>
                    <a:pt x="6291792" y="187680"/>
                  </a:cubicBezTo>
                  <a:cubicBezTo>
                    <a:pt x="6265919" y="205955"/>
                    <a:pt x="6240457" y="224846"/>
                    <a:pt x="6213660" y="241582"/>
                  </a:cubicBezTo>
                  <a:cubicBezTo>
                    <a:pt x="6164276" y="272485"/>
                    <a:pt x="6110375" y="285422"/>
                    <a:pt x="6052470" y="274025"/>
                  </a:cubicBezTo>
                  <a:cubicBezTo>
                    <a:pt x="6014687" y="266530"/>
                    <a:pt x="5981832" y="247947"/>
                    <a:pt x="5951853" y="224025"/>
                  </a:cubicBezTo>
                  <a:cubicBezTo>
                    <a:pt x="5923722" y="201438"/>
                    <a:pt x="5895898" y="178337"/>
                    <a:pt x="5867151" y="156571"/>
                  </a:cubicBezTo>
                  <a:cubicBezTo>
                    <a:pt x="5850826" y="144251"/>
                    <a:pt x="5833167" y="133471"/>
                    <a:pt x="5815612" y="122896"/>
                  </a:cubicBezTo>
                  <a:cubicBezTo>
                    <a:pt x="5756165" y="87064"/>
                    <a:pt x="5690662" y="71561"/>
                    <a:pt x="5622080" y="67043"/>
                  </a:cubicBezTo>
                  <a:lnTo>
                    <a:pt x="0" y="6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02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Forme libre : forme 110">
              <a:extLst>
                <a:ext uri="{FF2B5EF4-FFF2-40B4-BE49-F238E27FC236}">
                  <a16:creationId xmlns:a16="http://schemas.microsoft.com/office/drawing/2014/main" id="{3C17A92B-6E82-4EBA-ACF1-6318DF4309BC}"/>
                </a:ext>
              </a:extLst>
            </p:cNvPr>
            <p:cNvSpPr/>
            <p:nvPr userDrawn="1"/>
          </p:nvSpPr>
          <p:spPr>
            <a:xfrm>
              <a:off x="6196906" y="411625"/>
              <a:ext cx="158550" cy="162090"/>
            </a:xfrm>
            <a:custGeom>
              <a:avLst/>
              <a:gdLst>
                <a:gd name="connsiteX0" fmla="*/ 1165062 w 2328278"/>
                <a:gd name="connsiteY0" fmla="*/ 1964201 h 2328278"/>
                <a:gd name="connsiteX1" fmla="*/ 991778 w 2328278"/>
                <a:gd name="connsiteY1" fmla="*/ 2137721 h 2328278"/>
                <a:gd name="connsiteX2" fmla="*/ 785694 w 2328278"/>
                <a:gd name="connsiteY2" fmla="*/ 2284654 h 2328278"/>
                <a:gd name="connsiteX3" fmla="*/ 662751 w 2328278"/>
                <a:gd name="connsiteY3" fmla="*/ 2321545 h 2328278"/>
                <a:gd name="connsiteX4" fmla="*/ 546023 w 2328278"/>
                <a:gd name="connsiteY4" fmla="*/ 2329804 h 2328278"/>
                <a:gd name="connsiteX5" fmla="*/ 225963 w 2328278"/>
                <a:gd name="connsiteY5" fmla="*/ 2220233 h 2328278"/>
                <a:gd name="connsiteX6" fmla="*/ 52365 w 2328278"/>
                <a:gd name="connsiteY6" fmla="*/ 2006598 h 2328278"/>
                <a:gd name="connsiteX7" fmla="*/ 7530 w 2328278"/>
                <a:gd name="connsiteY7" fmla="*/ 1857619 h 2328278"/>
                <a:gd name="connsiteX8" fmla="*/ 2259 w 2328278"/>
                <a:gd name="connsiteY8" fmla="*/ 1717057 h 2328278"/>
                <a:gd name="connsiteX9" fmla="*/ 74704 w 2328278"/>
                <a:gd name="connsiteY9" fmla="*/ 1488320 h 2328278"/>
                <a:gd name="connsiteX10" fmla="*/ 188600 w 2328278"/>
                <a:gd name="connsiteY10" fmla="*/ 1344611 h 2328278"/>
                <a:gd name="connsiteX11" fmla="*/ 335927 w 2328278"/>
                <a:gd name="connsiteY11" fmla="*/ 1197206 h 2328278"/>
                <a:gd name="connsiteX12" fmla="*/ 364637 w 2328278"/>
                <a:gd name="connsiteY12" fmla="*/ 1167316 h 2328278"/>
                <a:gd name="connsiteX13" fmla="*/ 344422 w 2328278"/>
                <a:gd name="connsiteY13" fmla="*/ 1143089 h 2328278"/>
                <a:gd name="connsiteX14" fmla="*/ 191432 w 2328278"/>
                <a:gd name="connsiteY14" fmla="*/ 990178 h 2328278"/>
                <a:gd name="connsiteX15" fmla="*/ 68490 w 2328278"/>
                <a:gd name="connsiteY15" fmla="*/ 833806 h 2328278"/>
                <a:gd name="connsiteX16" fmla="*/ 8867 w 2328278"/>
                <a:gd name="connsiteY16" fmla="*/ 657218 h 2328278"/>
                <a:gd name="connsiteX17" fmla="*/ 1237 w 2328278"/>
                <a:gd name="connsiteY17" fmla="*/ 563930 h 2328278"/>
                <a:gd name="connsiteX18" fmla="*/ 120011 w 2328278"/>
                <a:gd name="connsiteY18" fmla="*/ 216025 h 2328278"/>
                <a:gd name="connsiteX19" fmla="*/ 448251 w 2328278"/>
                <a:gd name="connsiteY19" fmla="*/ 11750 h 2328278"/>
                <a:gd name="connsiteX20" fmla="*/ 896051 w 2328278"/>
                <a:gd name="connsiteY20" fmla="*/ 112511 h 2328278"/>
                <a:gd name="connsiteX21" fmla="*/ 1049906 w 2328278"/>
                <a:gd name="connsiteY21" fmla="*/ 251815 h 2328278"/>
                <a:gd name="connsiteX22" fmla="*/ 1069964 w 2328278"/>
                <a:gd name="connsiteY22" fmla="*/ 335743 h 2328278"/>
                <a:gd name="connsiteX23" fmla="*/ 919884 w 2328278"/>
                <a:gd name="connsiteY23" fmla="*/ 466315 h 2328278"/>
                <a:gd name="connsiteX24" fmla="*/ 852789 w 2328278"/>
                <a:gd name="connsiteY24" fmla="*/ 441223 h 2328278"/>
                <a:gd name="connsiteX25" fmla="*/ 788997 w 2328278"/>
                <a:gd name="connsiteY25" fmla="*/ 377117 h 2328278"/>
                <a:gd name="connsiteX26" fmla="*/ 609500 w 2328278"/>
                <a:gd name="connsiteY26" fmla="*/ 279974 h 2328278"/>
                <a:gd name="connsiteX27" fmla="*/ 371402 w 2328278"/>
                <a:gd name="connsiteY27" fmla="*/ 344317 h 2328278"/>
                <a:gd name="connsiteX28" fmla="*/ 275203 w 2328278"/>
                <a:gd name="connsiteY28" fmla="*/ 522477 h 2328278"/>
                <a:gd name="connsiteX29" fmla="*/ 320667 w 2328278"/>
                <a:gd name="connsiteY29" fmla="*/ 718572 h 2328278"/>
                <a:gd name="connsiteX30" fmla="*/ 379425 w 2328278"/>
                <a:gd name="connsiteY30" fmla="*/ 791409 h 2328278"/>
                <a:gd name="connsiteX31" fmla="*/ 687765 w 2328278"/>
                <a:gd name="connsiteY31" fmla="*/ 1100299 h 2328278"/>
                <a:gd name="connsiteX32" fmla="*/ 718127 w 2328278"/>
                <a:gd name="connsiteY32" fmla="*/ 1157484 h 2328278"/>
                <a:gd name="connsiteX33" fmla="*/ 688708 w 2328278"/>
                <a:gd name="connsiteY33" fmla="*/ 1230872 h 2328278"/>
                <a:gd name="connsiteX34" fmla="*/ 371323 w 2328278"/>
                <a:gd name="connsiteY34" fmla="*/ 1547470 h 2328278"/>
                <a:gd name="connsiteX35" fmla="*/ 280316 w 2328278"/>
                <a:gd name="connsiteY35" fmla="*/ 1712652 h 2328278"/>
                <a:gd name="connsiteX36" fmla="*/ 394606 w 2328278"/>
                <a:gd name="connsiteY36" fmla="*/ 2005103 h 2328278"/>
                <a:gd name="connsiteX37" fmla="*/ 554439 w 2328278"/>
                <a:gd name="connsiteY37" fmla="*/ 2060636 h 2328278"/>
                <a:gd name="connsiteX38" fmla="*/ 686506 w 2328278"/>
                <a:gd name="connsiteY38" fmla="*/ 2030982 h 2328278"/>
                <a:gd name="connsiteX39" fmla="*/ 775626 w 2328278"/>
                <a:gd name="connsiteY39" fmla="*/ 1968134 h 2328278"/>
                <a:gd name="connsiteX40" fmla="*/ 1098124 w 2328278"/>
                <a:gd name="connsiteY40" fmla="*/ 1645557 h 2328278"/>
                <a:gd name="connsiteX41" fmla="*/ 1158533 w 2328278"/>
                <a:gd name="connsiteY41" fmla="*/ 1613465 h 2328278"/>
                <a:gd name="connsiteX42" fmla="*/ 1231528 w 2328278"/>
                <a:gd name="connsiteY42" fmla="*/ 1643984 h 2328278"/>
                <a:gd name="connsiteX43" fmla="*/ 1548363 w 2328278"/>
                <a:gd name="connsiteY43" fmla="*/ 1961133 h 2328278"/>
                <a:gd name="connsiteX44" fmla="*/ 1709848 w 2328278"/>
                <a:gd name="connsiteY44" fmla="*/ 2051197 h 2328278"/>
                <a:gd name="connsiteX45" fmla="*/ 2003793 w 2328278"/>
                <a:gd name="connsiteY45" fmla="*/ 1938480 h 2328278"/>
                <a:gd name="connsiteX46" fmla="*/ 2059797 w 2328278"/>
                <a:gd name="connsiteY46" fmla="*/ 1778804 h 2328278"/>
                <a:gd name="connsiteX47" fmla="*/ 2006231 w 2328278"/>
                <a:gd name="connsiteY47" fmla="*/ 1602138 h 2328278"/>
                <a:gd name="connsiteX48" fmla="*/ 1943698 w 2328278"/>
                <a:gd name="connsiteY48" fmla="*/ 1538267 h 2328278"/>
                <a:gd name="connsiteX49" fmla="*/ 1850881 w 2328278"/>
                <a:gd name="connsiteY49" fmla="*/ 1453946 h 2328278"/>
                <a:gd name="connsiteX50" fmla="*/ 1710634 w 2328278"/>
                <a:gd name="connsiteY50" fmla="*/ 1322508 h 2328278"/>
                <a:gd name="connsiteX51" fmla="*/ 1500381 w 2328278"/>
                <a:gd name="connsiteY51" fmla="*/ 1128459 h 2328278"/>
                <a:gd name="connsiteX52" fmla="*/ 1343852 w 2328278"/>
                <a:gd name="connsiteY52" fmla="*/ 986245 h 2328278"/>
                <a:gd name="connsiteX53" fmla="*/ 1188266 w 2328278"/>
                <a:gd name="connsiteY53" fmla="*/ 685771 h 2328278"/>
                <a:gd name="connsiteX54" fmla="*/ 1296499 w 2328278"/>
                <a:gd name="connsiteY54" fmla="*/ 246623 h 2328278"/>
                <a:gd name="connsiteX55" fmla="*/ 1592096 w 2328278"/>
                <a:gd name="connsiteY55" fmla="*/ 29842 h 2328278"/>
                <a:gd name="connsiteX56" fmla="*/ 1854106 w 2328278"/>
                <a:gd name="connsiteY56" fmla="*/ 8289 h 2328278"/>
                <a:gd name="connsiteX57" fmla="*/ 2027862 w 2328278"/>
                <a:gd name="connsiteY57" fmla="*/ 63901 h 2328278"/>
                <a:gd name="connsiteX58" fmla="*/ 2291917 w 2328278"/>
                <a:gd name="connsiteY58" fmla="*/ 357059 h 2328278"/>
                <a:gd name="connsiteX59" fmla="*/ 2328414 w 2328278"/>
                <a:gd name="connsiteY59" fmla="*/ 621822 h 2328278"/>
                <a:gd name="connsiteX60" fmla="*/ 2192021 w 2328278"/>
                <a:gd name="connsiteY60" fmla="*/ 931106 h 2328278"/>
                <a:gd name="connsiteX61" fmla="*/ 2156625 w 2328278"/>
                <a:gd name="connsiteY61" fmla="*/ 972795 h 2328278"/>
                <a:gd name="connsiteX62" fmla="*/ 2040683 w 2328278"/>
                <a:gd name="connsiteY62" fmla="*/ 991515 h 2328278"/>
                <a:gd name="connsiteX63" fmla="*/ 1942125 w 2328278"/>
                <a:gd name="connsiteY63" fmla="*/ 885248 h 2328278"/>
                <a:gd name="connsiteX64" fmla="*/ 1961789 w 2328278"/>
                <a:gd name="connsiteY64" fmla="*/ 781341 h 2328278"/>
                <a:gd name="connsiteX65" fmla="*/ 2048785 w 2328278"/>
                <a:gd name="connsiteY65" fmla="*/ 635430 h 2328278"/>
                <a:gd name="connsiteX66" fmla="*/ 2018816 w 2328278"/>
                <a:gd name="connsiteY66" fmla="*/ 418255 h 2328278"/>
                <a:gd name="connsiteX67" fmla="*/ 1832397 w 2328278"/>
                <a:gd name="connsiteY67" fmla="*/ 281862 h 2328278"/>
                <a:gd name="connsiteX68" fmla="*/ 1614121 w 2328278"/>
                <a:gd name="connsiteY68" fmla="*/ 319303 h 2328278"/>
                <a:gd name="connsiteX69" fmla="*/ 1475604 w 2328278"/>
                <a:gd name="connsiteY69" fmla="*/ 474889 h 2328278"/>
                <a:gd name="connsiteX70" fmla="*/ 1526810 w 2328278"/>
                <a:gd name="connsiteY70" fmla="*/ 783465 h 2328278"/>
                <a:gd name="connsiteX71" fmla="*/ 1694430 w 2328278"/>
                <a:gd name="connsiteY71" fmla="*/ 936848 h 2328278"/>
                <a:gd name="connsiteX72" fmla="*/ 1702926 w 2328278"/>
                <a:gd name="connsiteY72" fmla="*/ 945028 h 2328278"/>
                <a:gd name="connsiteX73" fmla="*/ 1854421 w 2328278"/>
                <a:gd name="connsiteY73" fmla="*/ 1087478 h 2328278"/>
                <a:gd name="connsiteX74" fmla="*/ 2047841 w 2328278"/>
                <a:gd name="connsiteY74" fmla="*/ 1265009 h 2328278"/>
                <a:gd name="connsiteX75" fmla="*/ 2167480 w 2328278"/>
                <a:gd name="connsiteY75" fmla="*/ 1371748 h 2328278"/>
                <a:gd name="connsiteX76" fmla="*/ 2245981 w 2328278"/>
                <a:gd name="connsiteY76" fmla="*/ 1473768 h 2328278"/>
                <a:gd name="connsiteX77" fmla="*/ 2323538 w 2328278"/>
                <a:gd name="connsiteY77" fmla="*/ 1685043 h 2328278"/>
                <a:gd name="connsiteX78" fmla="*/ 2328493 w 2328278"/>
                <a:gd name="connsiteY78" fmla="*/ 1821672 h 2328278"/>
                <a:gd name="connsiteX79" fmla="*/ 2256364 w 2328278"/>
                <a:gd name="connsiteY79" fmla="*/ 2051039 h 2328278"/>
                <a:gd name="connsiteX80" fmla="*/ 2005523 w 2328278"/>
                <a:gd name="connsiteY80" fmla="*/ 2279699 h 2328278"/>
                <a:gd name="connsiteX81" fmla="*/ 1856309 w 2328278"/>
                <a:gd name="connsiteY81" fmla="*/ 2323826 h 2328278"/>
                <a:gd name="connsiteX82" fmla="*/ 1579354 w 2328278"/>
                <a:gd name="connsiteY82" fmla="*/ 2298970 h 2328278"/>
                <a:gd name="connsiteX83" fmla="*/ 1410947 w 2328278"/>
                <a:gd name="connsiteY83" fmla="*/ 2201984 h 2328278"/>
                <a:gd name="connsiteX84" fmla="*/ 1198885 w 2328278"/>
                <a:gd name="connsiteY84" fmla="*/ 1997788 h 2328278"/>
                <a:gd name="connsiteX85" fmla="*/ 1165062 w 2328278"/>
                <a:gd name="connsiteY85" fmla="*/ 1964201 h 23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28278" h="2328278">
                  <a:moveTo>
                    <a:pt x="1165062" y="1964201"/>
                  </a:moveTo>
                  <a:cubicBezTo>
                    <a:pt x="1104652" y="2024689"/>
                    <a:pt x="1048097" y="2081087"/>
                    <a:pt x="991778" y="2137721"/>
                  </a:cubicBezTo>
                  <a:cubicBezTo>
                    <a:pt x="931369" y="2198445"/>
                    <a:pt x="864352" y="2249179"/>
                    <a:pt x="785694" y="2284654"/>
                  </a:cubicBezTo>
                  <a:cubicBezTo>
                    <a:pt x="746050" y="2302588"/>
                    <a:pt x="705069" y="2315095"/>
                    <a:pt x="662751" y="2321545"/>
                  </a:cubicBezTo>
                  <a:cubicBezTo>
                    <a:pt x="624288" y="2327365"/>
                    <a:pt x="584880" y="2330276"/>
                    <a:pt x="546023" y="2329804"/>
                  </a:cubicBezTo>
                  <a:cubicBezTo>
                    <a:pt x="427721" y="2328230"/>
                    <a:pt x="321139" y="2290317"/>
                    <a:pt x="225963" y="2220233"/>
                  </a:cubicBezTo>
                  <a:cubicBezTo>
                    <a:pt x="149665" y="2164071"/>
                    <a:pt x="92166" y="2092099"/>
                    <a:pt x="52365" y="2006598"/>
                  </a:cubicBezTo>
                  <a:cubicBezTo>
                    <a:pt x="30419" y="1959324"/>
                    <a:pt x="16654" y="1909455"/>
                    <a:pt x="7530" y="1857619"/>
                  </a:cubicBezTo>
                  <a:cubicBezTo>
                    <a:pt x="-808" y="1810503"/>
                    <a:pt x="-1673" y="1763466"/>
                    <a:pt x="2259" y="1717057"/>
                  </a:cubicBezTo>
                  <a:cubicBezTo>
                    <a:pt x="9181" y="1636039"/>
                    <a:pt x="32464" y="1559112"/>
                    <a:pt x="74704" y="1488320"/>
                  </a:cubicBezTo>
                  <a:cubicBezTo>
                    <a:pt x="106403" y="1435147"/>
                    <a:pt x="145024" y="1388031"/>
                    <a:pt x="188600" y="1344611"/>
                  </a:cubicBezTo>
                  <a:cubicBezTo>
                    <a:pt x="237840" y="1295607"/>
                    <a:pt x="286923" y="1246446"/>
                    <a:pt x="335927" y="1197206"/>
                  </a:cubicBezTo>
                  <a:cubicBezTo>
                    <a:pt x="345130" y="1188003"/>
                    <a:pt x="353940" y="1178485"/>
                    <a:pt x="364637" y="1167316"/>
                  </a:cubicBezTo>
                  <a:cubicBezTo>
                    <a:pt x="357322" y="1158506"/>
                    <a:pt x="351423" y="1150247"/>
                    <a:pt x="344422" y="1143089"/>
                  </a:cubicBezTo>
                  <a:cubicBezTo>
                    <a:pt x="293609" y="1091962"/>
                    <a:pt x="242953" y="1040676"/>
                    <a:pt x="191432" y="990178"/>
                  </a:cubicBezTo>
                  <a:cubicBezTo>
                    <a:pt x="143608" y="943298"/>
                    <a:pt x="100661" y="892327"/>
                    <a:pt x="68490" y="833806"/>
                  </a:cubicBezTo>
                  <a:cubicBezTo>
                    <a:pt x="38206" y="778981"/>
                    <a:pt x="15710" y="720381"/>
                    <a:pt x="8867" y="657218"/>
                  </a:cubicBezTo>
                  <a:cubicBezTo>
                    <a:pt x="5484" y="626227"/>
                    <a:pt x="1866" y="595078"/>
                    <a:pt x="1237" y="563930"/>
                  </a:cubicBezTo>
                  <a:cubicBezTo>
                    <a:pt x="-1280" y="433751"/>
                    <a:pt x="40173" y="318753"/>
                    <a:pt x="120011" y="216025"/>
                  </a:cubicBezTo>
                  <a:cubicBezTo>
                    <a:pt x="204568" y="107241"/>
                    <a:pt x="314611" y="38101"/>
                    <a:pt x="448251" y="11750"/>
                  </a:cubicBezTo>
                  <a:cubicBezTo>
                    <a:pt x="610758" y="-20342"/>
                    <a:pt x="761231" y="13323"/>
                    <a:pt x="896051" y="112511"/>
                  </a:cubicBezTo>
                  <a:cubicBezTo>
                    <a:pt x="952213" y="153807"/>
                    <a:pt x="1000037" y="203755"/>
                    <a:pt x="1049906" y="251815"/>
                  </a:cubicBezTo>
                  <a:cubicBezTo>
                    <a:pt x="1075234" y="276199"/>
                    <a:pt x="1076493" y="306875"/>
                    <a:pt x="1069964" y="335743"/>
                  </a:cubicBezTo>
                  <a:cubicBezTo>
                    <a:pt x="1053761" y="407243"/>
                    <a:pt x="981631" y="462697"/>
                    <a:pt x="919884" y="466315"/>
                  </a:cubicBezTo>
                  <a:cubicBezTo>
                    <a:pt x="893377" y="467888"/>
                    <a:pt x="871274" y="460809"/>
                    <a:pt x="852789" y="441223"/>
                  </a:cubicBezTo>
                  <a:cubicBezTo>
                    <a:pt x="832102" y="419356"/>
                    <a:pt x="809921" y="398827"/>
                    <a:pt x="788997" y="377117"/>
                  </a:cubicBezTo>
                  <a:cubicBezTo>
                    <a:pt x="739364" y="325596"/>
                    <a:pt x="679269" y="291301"/>
                    <a:pt x="609500" y="279974"/>
                  </a:cubicBezTo>
                  <a:cubicBezTo>
                    <a:pt x="521875" y="265816"/>
                    <a:pt x="440228" y="286110"/>
                    <a:pt x="371402" y="344317"/>
                  </a:cubicBezTo>
                  <a:cubicBezTo>
                    <a:pt x="316577" y="390725"/>
                    <a:pt x="286844" y="450269"/>
                    <a:pt x="275203" y="522477"/>
                  </a:cubicBezTo>
                  <a:cubicBezTo>
                    <a:pt x="263326" y="595865"/>
                    <a:pt x="283147" y="658949"/>
                    <a:pt x="320667" y="718572"/>
                  </a:cubicBezTo>
                  <a:cubicBezTo>
                    <a:pt x="337186" y="744843"/>
                    <a:pt x="357558" y="769306"/>
                    <a:pt x="379425" y="791409"/>
                  </a:cubicBezTo>
                  <a:cubicBezTo>
                    <a:pt x="481602" y="895002"/>
                    <a:pt x="584801" y="997493"/>
                    <a:pt x="687765" y="1100299"/>
                  </a:cubicBezTo>
                  <a:cubicBezTo>
                    <a:pt x="703811" y="1116346"/>
                    <a:pt x="716868" y="1132785"/>
                    <a:pt x="718127" y="1157484"/>
                  </a:cubicBezTo>
                  <a:cubicBezTo>
                    <a:pt x="719621" y="1187216"/>
                    <a:pt x="709946" y="1209870"/>
                    <a:pt x="688708" y="1230872"/>
                  </a:cubicBezTo>
                  <a:cubicBezTo>
                    <a:pt x="582441" y="1335880"/>
                    <a:pt x="477354" y="1442147"/>
                    <a:pt x="371323" y="1547470"/>
                  </a:cubicBezTo>
                  <a:cubicBezTo>
                    <a:pt x="324600" y="1593800"/>
                    <a:pt x="290148" y="1648310"/>
                    <a:pt x="280316" y="1712652"/>
                  </a:cubicBezTo>
                  <a:cubicBezTo>
                    <a:pt x="263483" y="1822695"/>
                    <a:pt x="284721" y="1923771"/>
                    <a:pt x="394606" y="2005103"/>
                  </a:cubicBezTo>
                  <a:cubicBezTo>
                    <a:pt x="442666" y="2040656"/>
                    <a:pt x="497648" y="2056624"/>
                    <a:pt x="554439" y="2060636"/>
                  </a:cubicBezTo>
                  <a:cubicBezTo>
                    <a:pt x="599432" y="2063782"/>
                    <a:pt x="644503" y="2050410"/>
                    <a:pt x="686506" y="2030982"/>
                  </a:cubicBezTo>
                  <a:cubicBezTo>
                    <a:pt x="720093" y="2015486"/>
                    <a:pt x="749590" y="1994091"/>
                    <a:pt x="775626" y="1968134"/>
                  </a:cubicBezTo>
                  <a:cubicBezTo>
                    <a:pt x="883230" y="1860766"/>
                    <a:pt x="990755" y="1753240"/>
                    <a:pt x="1098124" y="1645557"/>
                  </a:cubicBezTo>
                  <a:cubicBezTo>
                    <a:pt x="1115114" y="1628567"/>
                    <a:pt x="1132261" y="1614644"/>
                    <a:pt x="1158533" y="1613465"/>
                  </a:cubicBezTo>
                  <a:cubicBezTo>
                    <a:pt x="1188580" y="1612049"/>
                    <a:pt x="1210841" y="1623061"/>
                    <a:pt x="1231528" y="1643984"/>
                  </a:cubicBezTo>
                  <a:cubicBezTo>
                    <a:pt x="1336694" y="1750172"/>
                    <a:pt x="1442410" y="1855731"/>
                    <a:pt x="1548363" y="1961133"/>
                  </a:cubicBezTo>
                  <a:cubicBezTo>
                    <a:pt x="1593591" y="2006126"/>
                    <a:pt x="1646292" y="2039791"/>
                    <a:pt x="1709848" y="2051197"/>
                  </a:cubicBezTo>
                  <a:cubicBezTo>
                    <a:pt x="1820283" y="2071019"/>
                    <a:pt x="1933630" y="2035937"/>
                    <a:pt x="2003793" y="1938480"/>
                  </a:cubicBezTo>
                  <a:cubicBezTo>
                    <a:pt x="2038796" y="1889948"/>
                    <a:pt x="2057280" y="1835516"/>
                    <a:pt x="2059797" y="1778804"/>
                  </a:cubicBezTo>
                  <a:cubicBezTo>
                    <a:pt x="2062629" y="1715877"/>
                    <a:pt x="2042493" y="1655547"/>
                    <a:pt x="2006231" y="1602138"/>
                  </a:cubicBezTo>
                  <a:cubicBezTo>
                    <a:pt x="1989162" y="1577046"/>
                    <a:pt x="1967059" y="1557460"/>
                    <a:pt x="1943698" y="1538267"/>
                  </a:cubicBezTo>
                  <a:cubicBezTo>
                    <a:pt x="1911448" y="1511760"/>
                    <a:pt x="1881479" y="1482499"/>
                    <a:pt x="1850881" y="1453946"/>
                  </a:cubicBezTo>
                  <a:cubicBezTo>
                    <a:pt x="1804001" y="1410291"/>
                    <a:pt x="1757593" y="1366085"/>
                    <a:pt x="1710634" y="1322508"/>
                  </a:cubicBezTo>
                  <a:cubicBezTo>
                    <a:pt x="1640707" y="1257615"/>
                    <a:pt x="1570701" y="1192801"/>
                    <a:pt x="1500381" y="1128459"/>
                  </a:cubicBezTo>
                  <a:cubicBezTo>
                    <a:pt x="1448388" y="1080871"/>
                    <a:pt x="1393878" y="1035800"/>
                    <a:pt x="1343852" y="986245"/>
                  </a:cubicBezTo>
                  <a:cubicBezTo>
                    <a:pt x="1260159" y="903182"/>
                    <a:pt x="1208324" y="802893"/>
                    <a:pt x="1188266" y="685771"/>
                  </a:cubicBezTo>
                  <a:cubicBezTo>
                    <a:pt x="1160500" y="523185"/>
                    <a:pt x="1199986" y="377038"/>
                    <a:pt x="1296499" y="246623"/>
                  </a:cubicBezTo>
                  <a:cubicBezTo>
                    <a:pt x="1372011" y="144604"/>
                    <a:pt x="1471042" y="70272"/>
                    <a:pt x="1592096" y="29842"/>
                  </a:cubicBezTo>
                  <a:cubicBezTo>
                    <a:pt x="1676890" y="1446"/>
                    <a:pt x="1764200" y="-6734"/>
                    <a:pt x="1854106" y="8289"/>
                  </a:cubicBezTo>
                  <a:cubicBezTo>
                    <a:pt x="1915302" y="18515"/>
                    <a:pt x="1973352" y="34876"/>
                    <a:pt x="2027862" y="63901"/>
                  </a:cubicBezTo>
                  <a:cubicBezTo>
                    <a:pt x="2151355" y="129580"/>
                    <a:pt x="2239374" y="226801"/>
                    <a:pt x="2291917" y="357059"/>
                  </a:cubicBezTo>
                  <a:cubicBezTo>
                    <a:pt x="2326448" y="442639"/>
                    <a:pt x="2337460" y="531759"/>
                    <a:pt x="2328414" y="621822"/>
                  </a:cubicBezTo>
                  <a:cubicBezTo>
                    <a:pt x="2316695" y="738551"/>
                    <a:pt x="2271387" y="842930"/>
                    <a:pt x="2192021" y="931106"/>
                  </a:cubicBezTo>
                  <a:cubicBezTo>
                    <a:pt x="2179830" y="944635"/>
                    <a:pt x="2169525" y="959973"/>
                    <a:pt x="2156625" y="972795"/>
                  </a:cubicBezTo>
                  <a:cubicBezTo>
                    <a:pt x="2125398" y="1004100"/>
                    <a:pt x="2076630" y="1008977"/>
                    <a:pt x="2040683" y="991515"/>
                  </a:cubicBezTo>
                  <a:cubicBezTo>
                    <a:pt x="1993488" y="968547"/>
                    <a:pt x="1958643" y="934409"/>
                    <a:pt x="1942125" y="885248"/>
                  </a:cubicBezTo>
                  <a:cubicBezTo>
                    <a:pt x="1929854" y="848751"/>
                    <a:pt x="1927101" y="812175"/>
                    <a:pt x="1961789" y="781341"/>
                  </a:cubicBezTo>
                  <a:cubicBezTo>
                    <a:pt x="2005681" y="742326"/>
                    <a:pt x="2032896" y="692300"/>
                    <a:pt x="2048785" y="635430"/>
                  </a:cubicBezTo>
                  <a:cubicBezTo>
                    <a:pt x="2070337" y="558267"/>
                    <a:pt x="2057359" y="486609"/>
                    <a:pt x="2018816" y="418255"/>
                  </a:cubicBezTo>
                  <a:cubicBezTo>
                    <a:pt x="1977364" y="344789"/>
                    <a:pt x="1914594" y="297358"/>
                    <a:pt x="1832397" y="281862"/>
                  </a:cubicBezTo>
                  <a:cubicBezTo>
                    <a:pt x="1756413" y="267546"/>
                    <a:pt x="1682238" y="276513"/>
                    <a:pt x="1614121" y="319303"/>
                  </a:cubicBezTo>
                  <a:cubicBezTo>
                    <a:pt x="1552453" y="358003"/>
                    <a:pt x="1506123" y="409052"/>
                    <a:pt x="1475604" y="474889"/>
                  </a:cubicBezTo>
                  <a:cubicBezTo>
                    <a:pt x="1427622" y="578560"/>
                    <a:pt x="1452006" y="709605"/>
                    <a:pt x="1526810" y="783465"/>
                  </a:cubicBezTo>
                  <a:cubicBezTo>
                    <a:pt x="1580691" y="836637"/>
                    <a:pt x="1638426" y="885877"/>
                    <a:pt x="1694430" y="936848"/>
                  </a:cubicBezTo>
                  <a:cubicBezTo>
                    <a:pt x="1697341" y="939522"/>
                    <a:pt x="1700094" y="942354"/>
                    <a:pt x="1702926" y="945028"/>
                  </a:cubicBezTo>
                  <a:cubicBezTo>
                    <a:pt x="1753345" y="992538"/>
                    <a:pt x="1803608" y="1040362"/>
                    <a:pt x="1854421" y="1087478"/>
                  </a:cubicBezTo>
                  <a:cubicBezTo>
                    <a:pt x="1918606" y="1147022"/>
                    <a:pt x="1983027" y="1206252"/>
                    <a:pt x="2047841" y="1265009"/>
                  </a:cubicBezTo>
                  <a:cubicBezTo>
                    <a:pt x="2087485" y="1300956"/>
                    <a:pt x="2130354" y="1333520"/>
                    <a:pt x="2167480" y="1371748"/>
                  </a:cubicBezTo>
                  <a:cubicBezTo>
                    <a:pt x="2197213" y="1402346"/>
                    <a:pt x="2224035" y="1437192"/>
                    <a:pt x="2245981" y="1473768"/>
                  </a:cubicBezTo>
                  <a:cubicBezTo>
                    <a:pt x="2284995" y="1538818"/>
                    <a:pt x="2313627" y="1607880"/>
                    <a:pt x="2323538" y="1685043"/>
                  </a:cubicBezTo>
                  <a:cubicBezTo>
                    <a:pt x="2329437" y="1730901"/>
                    <a:pt x="2332505" y="1776601"/>
                    <a:pt x="2328493" y="1821672"/>
                  </a:cubicBezTo>
                  <a:cubicBezTo>
                    <a:pt x="2321257" y="1902769"/>
                    <a:pt x="2298053" y="1980483"/>
                    <a:pt x="2256364" y="2051039"/>
                  </a:cubicBezTo>
                  <a:cubicBezTo>
                    <a:pt x="2196269" y="2152587"/>
                    <a:pt x="2113127" y="2230144"/>
                    <a:pt x="2005523" y="2279699"/>
                  </a:cubicBezTo>
                  <a:cubicBezTo>
                    <a:pt x="1958171" y="2301487"/>
                    <a:pt x="1908380" y="2315409"/>
                    <a:pt x="1856309" y="2323826"/>
                  </a:cubicBezTo>
                  <a:cubicBezTo>
                    <a:pt x="1761368" y="2339164"/>
                    <a:pt x="1669260" y="2330748"/>
                    <a:pt x="1579354" y="2298970"/>
                  </a:cubicBezTo>
                  <a:cubicBezTo>
                    <a:pt x="1517450" y="2277103"/>
                    <a:pt x="1459322" y="2246662"/>
                    <a:pt x="1410947" y="2201984"/>
                  </a:cubicBezTo>
                  <a:cubicBezTo>
                    <a:pt x="1338896" y="2135361"/>
                    <a:pt x="1269441" y="2066063"/>
                    <a:pt x="1198885" y="1997788"/>
                  </a:cubicBezTo>
                  <a:cubicBezTo>
                    <a:pt x="1188659" y="1987562"/>
                    <a:pt x="1178591" y="1977573"/>
                    <a:pt x="1165062" y="1964201"/>
                  </a:cubicBezTo>
                  <a:close/>
                </a:path>
              </a:pathLst>
            </a:custGeom>
            <a:solidFill>
              <a:schemeClr val="bg1"/>
            </a:solidFill>
            <a:ln w="786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055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9205" y="873012"/>
            <a:ext cx="11469782" cy="62458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38C72604-66FC-4B66-985A-DB022AB29C02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F280671-DC82-46A9-B49C-EA53F220B9A7}"/>
              </a:ext>
            </a:extLst>
          </p:cNvPr>
          <p:cNvGrpSpPr/>
          <p:nvPr/>
        </p:nvGrpSpPr>
        <p:grpSpPr>
          <a:xfrm>
            <a:off x="-1" y="581990"/>
            <a:ext cx="12190414" cy="278114"/>
            <a:chOff x="-1" y="346306"/>
            <a:chExt cx="12552364" cy="292728"/>
          </a:xfrm>
        </p:grpSpPr>
        <p:sp>
          <p:nvSpPr>
            <p:cNvPr id="7" name="Forme libre : forme 81">
              <a:extLst>
                <a:ext uri="{FF2B5EF4-FFF2-40B4-BE49-F238E27FC236}">
                  <a16:creationId xmlns:a16="http://schemas.microsoft.com/office/drawing/2014/main" id="{0E7E3476-2F5D-41BB-A9FD-1A965EBC02A2}"/>
                </a:ext>
              </a:extLst>
            </p:cNvPr>
            <p:cNvSpPr/>
            <p:nvPr/>
          </p:nvSpPr>
          <p:spPr>
            <a:xfrm>
              <a:off x="-1" y="346306"/>
              <a:ext cx="12552364" cy="292728"/>
            </a:xfrm>
            <a:custGeom>
              <a:avLst/>
              <a:gdLst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5611904 w 12192001"/>
                <a:gd name="connsiteY18" fmla="*/ 64800 h 278114"/>
                <a:gd name="connsiteX19" fmla="*/ 0 w 12192001"/>
                <a:gd name="connsiteY19" fmla="*/ 6480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0 w 12192001"/>
                <a:gd name="connsiteY18" fmla="*/ 64800 h 278114"/>
                <a:gd name="connsiteX19" fmla="*/ 0 w 12192001"/>
                <a:gd name="connsiteY19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37377 w 12192001"/>
                <a:gd name="connsiteY8" fmla="*/ 68173 h 278114"/>
                <a:gd name="connsiteX9" fmla="*/ 6373311 w 12192001"/>
                <a:gd name="connsiteY9" fmla="*/ 129774 h 278114"/>
                <a:gd name="connsiteX10" fmla="*/ 6291792 w 12192001"/>
                <a:gd name="connsiteY10" fmla="*/ 187680 h 278114"/>
                <a:gd name="connsiteX11" fmla="*/ 6213660 w 12192001"/>
                <a:gd name="connsiteY11" fmla="*/ 241582 h 278114"/>
                <a:gd name="connsiteX12" fmla="*/ 6052470 w 12192001"/>
                <a:gd name="connsiteY12" fmla="*/ 274025 h 278114"/>
                <a:gd name="connsiteX13" fmla="*/ 5951853 w 12192001"/>
                <a:gd name="connsiteY13" fmla="*/ 224025 h 278114"/>
                <a:gd name="connsiteX14" fmla="*/ 5867151 w 12192001"/>
                <a:gd name="connsiteY14" fmla="*/ 156571 h 278114"/>
                <a:gd name="connsiteX15" fmla="*/ 5815612 w 12192001"/>
                <a:gd name="connsiteY15" fmla="*/ 122896 h 278114"/>
                <a:gd name="connsiteX16" fmla="*/ 5622080 w 12192001"/>
                <a:gd name="connsiteY16" fmla="*/ 67043 h 278114"/>
                <a:gd name="connsiteX17" fmla="*/ 0 w 12192001"/>
                <a:gd name="connsiteY17" fmla="*/ 64800 h 278114"/>
                <a:gd name="connsiteX18" fmla="*/ 0 w 12192001"/>
                <a:gd name="connsiteY18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37377 w 12192001"/>
                <a:gd name="connsiteY7" fmla="*/ 68173 h 278114"/>
                <a:gd name="connsiteX8" fmla="*/ 6373311 w 12192001"/>
                <a:gd name="connsiteY8" fmla="*/ 129774 h 278114"/>
                <a:gd name="connsiteX9" fmla="*/ 6291792 w 12192001"/>
                <a:gd name="connsiteY9" fmla="*/ 187680 h 278114"/>
                <a:gd name="connsiteX10" fmla="*/ 6213660 w 12192001"/>
                <a:gd name="connsiteY10" fmla="*/ 241582 h 278114"/>
                <a:gd name="connsiteX11" fmla="*/ 6052470 w 12192001"/>
                <a:gd name="connsiteY11" fmla="*/ 274025 h 278114"/>
                <a:gd name="connsiteX12" fmla="*/ 5951853 w 12192001"/>
                <a:gd name="connsiteY12" fmla="*/ 224025 h 278114"/>
                <a:gd name="connsiteX13" fmla="*/ 5867151 w 12192001"/>
                <a:gd name="connsiteY13" fmla="*/ 156571 h 278114"/>
                <a:gd name="connsiteX14" fmla="*/ 5815612 w 12192001"/>
                <a:gd name="connsiteY14" fmla="*/ 122896 h 278114"/>
                <a:gd name="connsiteX15" fmla="*/ 5622080 w 12192001"/>
                <a:gd name="connsiteY15" fmla="*/ 67043 h 278114"/>
                <a:gd name="connsiteX16" fmla="*/ 0 w 12192001"/>
                <a:gd name="connsiteY16" fmla="*/ 64800 h 278114"/>
                <a:gd name="connsiteX17" fmla="*/ 0 w 12192001"/>
                <a:gd name="connsiteY17" fmla="*/ 0 h 2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2001" h="278114">
                  <a:moveTo>
                    <a:pt x="0" y="0"/>
                  </a:moveTo>
                  <a:lnTo>
                    <a:pt x="5626895" y="0"/>
                  </a:lnTo>
                  <a:lnTo>
                    <a:pt x="5626895" y="0"/>
                  </a:lnTo>
                  <a:lnTo>
                    <a:pt x="6565106" y="0"/>
                  </a:lnTo>
                  <a:lnTo>
                    <a:pt x="6580909" y="0"/>
                  </a:lnTo>
                  <a:lnTo>
                    <a:pt x="12192001" y="0"/>
                  </a:lnTo>
                  <a:lnTo>
                    <a:pt x="12192001" y="64800"/>
                  </a:lnTo>
                  <a:lnTo>
                    <a:pt x="6537377" y="68173"/>
                  </a:lnTo>
                  <a:cubicBezTo>
                    <a:pt x="6477829" y="75565"/>
                    <a:pt x="6423209" y="96715"/>
                    <a:pt x="6373311" y="129774"/>
                  </a:cubicBezTo>
                  <a:cubicBezTo>
                    <a:pt x="6345590" y="148152"/>
                    <a:pt x="6319102" y="168481"/>
                    <a:pt x="6291792" y="187680"/>
                  </a:cubicBezTo>
                  <a:cubicBezTo>
                    <a:pt x="6265919" y="205955"/>
                    <a:pt x="6240457" y="224846"/>
                    <a:pt x="6213660" y="241582"/>
                  </a:cubicBezTo>
                  <a:cubicBezTo>
                    <a:pt x="6164276" y="272485"/>
                    <a:pt x="6110375" y="285422"/>
                    <a:pt x="6052470" y="274025"/>
                  </a:cubicBezTo>
                  <a:cubicBezTo>
                    <a:pt x="6014687" y="266530"/>
                    <a:pt x="5981832" y="247947"/>
                    <a:pt x="5951853" y="224025"/>
                  </a:cubicBezTo>
                  <a:cubicBezTo>
                    <a:pt x="5923722" y="201438"/>
                    <a:pt x="5895898" y="178337"/>
                    <a:pt x="5867151" y="156571"/>
                  </a:cubicBezTo>
                  <a:cubicBezTo>
                    <a:pt x="5850826" y="144251"/>
                    <a:pt x="5833167" y="133471"/>
                    <a:pt x="5815612" y="122896"/>
                  </a:cubicBezTo>
                  <a:cubicBezTo>
                    <a:pt x="5756165" y="87064"/>
                    <a:pt x="5690662" y="71561"/>
                    <a:pt x="5622080" y="67043"/>
                  </a:cubicBezTo>
                  <a:lnTo>
                    <a:pt x="0" y="6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02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Forme libre : forme 110">
              <a:extLst>
                <a:ext uri="{FF2B5EF4-FFF2-40B4-BE49-F238E27FC236}">
                  <a16:creationId xmlns:a16="http://schemas.microsoft.com/office/drawing/2014/main" id="{3C17A92B-6E82-4EBA-ACF1-6318DF4309BC}"/>
                </a:ext>
              </a:extLst>
            </p:cNvPr>
            <p:cNvSpPr/>
            <p:nvPr userDrawn="1"/>
          </p:nvSpPr>
          <p:spPr>
            <a:xfrm>
              <a:off x="6196906" y="411625"/>
              <a:ext cx="158550" cy="162090"/>
            </a:xfrm>
            <a:custGeom>
              <a:avLst/>
              <a:gdLst>
                <a:gd name="connsiteX0" fmla="*/ 1165062 w 2328278"/>
                <a:gd name="connsiteY0" fmla="*/ 1964201 h 2328278"/>
                <a:gd name="connsiteX1" fmla="*/ 991778 w 2328278"/>
                <a:gd name="connsiteY1" fmla="*/ 2137721 h 2328278"/>
                <a:gd name="connsiteX2" fmla="*/ 785694 w 2328278"/>
                <a:gd name="connsiteY2" fmla="*/ 2284654 h 2328278"/>
                <a:gd name="connsiteX3" fmla="*/ 662751 w 2328278"/>
                <a:gd name="connsiteY3" fmla="*/ 2321545 h 2328278"/>
                <a:gd name="connsiteX4" fmla="*/ 546023 w 2328278"/>
                <a:gd name="connsiteY4" fmla="*/ 2329804 h 2328278"/>
                <a:gd name="connsiteX5" fmla="*/ 225963 w 2328278"/>
                <a:gd name="connsiteY5" fmla="*/ 2220233 h 2328278"/>
                <a:gd name="connsiteX6" fmla="*/ 52365 w 2328278"/>
                <a:gd name="connsiteY6" fmla="*/ 2006598 h 2328278"/>
                <a:gd name="connsiteX7" fmla="*/ 7530 w 2328278"/>
                <a:gd name="connsiteY7" fmla="*/ 1857619 h 2328278"/>
                <a:gd name="connsiteX8" fmla="*/ 2259 w 2328278"/>
                <a:gd name="connsiteY8" fmla="*/ 1717057 h 2328278"/>
                <a:gd name="connsiteX9" fmla="*/ 74704 w 2328278"/>
                <a:gd name="connsiteY9" fmla="*/ 1488320 h 2328278"/>
                <a:gd name="connsiteX10" fmla="*/ 188600 w 2328278"/>
                <a:gd name="connsiteY10" fmla="*/ 1344611 h 2328278"/>
                <a:gd name="connsiteX11" fmla="*/ 335927 w 2328278"/>
                <a:gd name="connsiteY11" fmla="*/ 1197206 h 2328278"/>
                <a:gd name="connsiteX12" fmla="*/ 364637 w 2328278"/>
                <a:gd name="connsiteY12" fmla="*/ 1167316 h 2328278"/>
                <a:gd name="connsiteX13" fmla="*/ 344422 w 2328278"/>
                <a:gd name="connsiteY13" fmla="*/ 1143089 h 2328278"/>
                <a:gd name="connsiteX14" fmla="*/ 191432 w 2328278"/>
                <a:gd name="connsiteY14" fmla="*/ 990178 h 2328278"/>
                <a:gd name="connsiteX15" fmla="*/ 68490 w 2328278"/>
                <a:gd name="connsiteY15" fmla="*/ 833806 h 2328278"/>
                <a:gd name="connsiteX16" fmla="*/ 8867 w 2328278"/>
                <a:gd name="connsiteY16" fmla="*/ 657218 h 2328278"/>
                <a:gd name="connsiteX17" fmla="*/ 1237 w 2328278"/>
                <a:gd name="connsiteY17" fmla="*/ 563930 h 2328278"/>
                <a:gd name="connsiteX18" fmla="*/ 120011 w 2328278"/>
                <a:gd name="connsiteY18" fmla="*/ 216025 h 2328278"/>
                <a:gd name="connsiteX19" fmla="*/ 448251 w 2328278"/>
                <a:gd name="connsiteY19" fmla="*/ 11750 h 2328278"/>
                <a:gd name="connsiteX20" fmla="*/ 896051 w 2328278"/>
                <a:gd name="connsiteY20" fmla="*/ 112511 h 2328278"/>
                <a:gd name="connsiteX21" fmla="*/ 1049906 w 2328278"/>
                <a:gd name="connsiteY21" fmla="*/ 251815 h 2328278"/>
                <a:gd name="connsiteX22" fmla="*/ 1069964 w 2328278"/>
                <a:gd name="connsiteY22" fmla="*/ 335743 h 2328278"/>
                <a:gd name="connsiteX23" fmla="*/ 919884 w 2328278"/>
                <a:gd name="connsiteY23" fmla="*/ 466315 h 2328278"/>
                <a:gd name="connsiteX24" fmla="*/ 852789 w 2328278"/>
                <a:gd name="connsiteY24" fmla="*/ 441223 h 2328278"/>
                <a:gd name="connsiteX25" fmla="*/ 788997 w 2328278"/>
                <a:gd name="connsiteY25" fmla="*/ 377117 h 2328278"/>
                <a:gd name="connsiteX26" fmla="*/ 609500 w 2328278"/>
                <a:gd name="connsiteY26" fmla="*/ 279974 h 2328278"/>
                <a:gd name="connsiteX27" fmla="*/ 371402 w 2328278"/>
                <a:gd name="connsiteY27" fmla="*/ 344317 h 2328278"/>
                <a:gd name="connsiteX28" fmla="*/ 275203 w 2328278"/>
                <a:gd name="connsiteY28" fmla="*/ 522477 h 2328278"/>
                <a:gd name="connsiteX29" fmla="*/ 320667 w 2328278"/>
                <a:gd name="connsiteY29" fmla="*/ 718572 h 2328278"/>
                <a:gd name="connsiteX30" fmla="*/ 379425 w 2328278"/>
                <a:gd name="connsiteY30" fmla="*/ 791409 h 2328278"/>
                <a:gd name="connsiteX31" fmla="*/ 687765 w 2328278"/>
                <a:gd name="connsiteY31" fmla="*/ 1100299 h 2328278"/>
                <a:gd name="connsiteX32" fmla="*/ 718127 w 2328278"/>
                <a:gd name="connsiteY32" fmla="*/ 1157484 h 2328278"/>
                <a:gd name="connsiteX33" fmla="*/ 688708 w 2328278"/>
                <a:gd name="connsiteY33" fmla="*/ 1230872 h 2328278"/>
                <a:gd name="connsiteX34" fmla="*/ 371323 w 2328278"/>
                <a:gd name="connsiteY34" fmla="*/ 1547470 h 2328278"/>
                <a:gd name="connsiteX35" fmla="*/ 280316 w 2328278"/>
                <a:gd name="connsiteY35" fmla="*/ 1712652 h 2328278"/>
                <a:gd name="connsiteX36" fmla="*/ 394606 w 2328278"/>
                <a:gd name="connsiteY36" fmla="*/ 2005103 h 2328278"/>
                <a:gd name="connsiteX37" fmla="*/ 554439 w 2328278"/>
                <a:gd name="connsiteY37" fmla="*/ 2060636 h 2328278"/>
                <a:gd name="connsiteX38" fmla="*/ 686506 w 2328278"/>
                <a:gd name="connsiteY38" fmla="*/ 2030982 h 2328278"/>
                <a:gd name="connsiteX39" fmla="*/ 775626 w 2328278"/>
                <a:gd name="connsiteY39" fmla="*/ 1968134 h 2328278"/>
                <a:gd name="connsiteX40" fmla="*/ 1098124 w 2328278"/>
                <a:gd name="connsiteY40" fmla="*/ 1645557 h 2328278"/>
                <a:gd name="connsiteX41" fmla="*/ 1158533 w 2328278"/>
                <a:gd name="connsiteY41" fmla="*/ 1613465 h 2328278"/>
                <a:gd name="connsiteX42" fmla="*/ 1231528 w 2328278"/>
                <a:gd name="connsiteY42" fmla="*/ 1643984 h 2328278"/>
                <a:gd name="connsiteX43" fmla="*/ 1548363 w 2328278"/>
                <a:gd name="connsiteY43" fmla="*/ 1961133 h 2328278"/>
                <a:gd name="connsiteX44" fmla="*/ 1709848 w 2328278"/>
                <a:gd name="connsiteY44" fmla="*/ 2051197 h 2328278"/>
                <a:gd name="connsiteX45" fmla="*/ 2003793 w 2328278"/>
                <a:gd name="connsiteY45" fmla="*/ 1938480 h 2328278"/>
                <a:gd name="connsiteX46" fmla="*/ 2059797 w 2328278"/>
                <a:gd name="connsiteY46" fmla="*/ 1778804 h 2328278"/>
                <a:gd name="connsiteX47" fmla="*/ 2006231 w 2328278"/>
                <a:gd name="connsiteY47" fmla="*/ 1602138 h 2328278"/>
                <a:gd name="connsiteX48" fmla="*/ 1943698 w 2328278"/>
                <a:gd name="connsiteY48" fmla="*/ 1538267 h 2328278"/>
                <a:gd name="connsiteX49" fmla="*/ 1850881 w 2328278"/>
                <a:gd name="connsiteY49" fmla="*/ 1453946 h 2328278"/>
                <a:gd name="connsiteX50" fmla="*/ 1710634 w 2328278"/>
                <a:gd name="connsiteY50" fmla="*/ 1322508 h 2328278"/>
                <a:gd name="connsiteX51" fmla="*/ 1500381 w 2328278"/>
                <a:gd name="connsiteY51" fmla="*/ 1128459 h 2328278"/>
                <a:gd name="connsiteX52" fmla="*/ 1343852 w 2328278"/>
                <a:gd name="connsiteY52" fmla="*/ 986245 h 2328278"/>
                <a:gd name="connsiteX53" fmla="*/ 1188266 w 2328278"/>
                <a:gd name="connsiteY53" fmla="*/ 685771 h 2328278"/>
                <a:gd name="connsiteX54" fmla="*/ 1296499 w 2328278"/>
                <a:gd name="connsiteY54" fmla="*/ 246623 h 2328278"/>
                <a:gd name="connsiteX55" fmla="*/ 1592096 w 2328278"/>
                <a:gd name="connsiteY55" fmla="*/ 29842 h 2328278"/>
                <a:gd name="connsiteX56" fmla="*/ 1854106 w 2328278"/>
                <a:gd name="connsiteY56" fmla="*/ 8289 h 2328278"/>
                <a:gd name="connsiteX57" fmla="*/ 2027862 w 2328278"/>
                <a:gd name="connsiteY57" fmla="*/ 63901 h 2328278"/>
                <a:gd name="connsiteX58" fmla="*/ 2291917 w 2328278"/>
                <a:gd name="connsiteY58" fmla="*/ 357059 h 2328278"/>
                <a:gd name="connsiteX59" fmla="*/ 2328414 w 2328278"/>
                <a:gd name="connsiteY59" fmla="*/ 621822 h 2328278"/>
                <a:gd name="connsiteX60" fmla="*/ 2192021 w 2328278"/>
                <a:gd name="connsiteY60" fmla="*/ 931106 h 2328278"/>
                <a:gd name="connsiteX61" fmla="*/ 2156625 w 2328278"/>
                <a:gd name="connsiteY61" fmla="*/ 972795 h 2328278"/>
                <a:gd name="connsiteX62" fmla="*/ 2040683 w 2328278"/>
                <a:gd name="connsiteY62" fmla="*/ 991515 h 2328278"/>
                <a:gd name="connsiteX63" fmla="*/ 1942125 w 2328278"/>
                <a:gd name="connsiteY63" fmla="*/ 885248 h 2328278"/>
                <a:gd name="connsiteX64" fmla="*/ 1961789 w 2328278"/>
                <a:gd name="connsiteY64" fmla="*/ 781341 h 2328278"/>
                <a:gd name="connsiteX65" fmla="*/ 2048785 w 2328278"/>
                <a:gd name="connsiteY65" fmla="*/ 635430 h 2328278"/>
                <a:gd name="connsiteX66" fmla="*/ 2018816 w 2328278"/>
                <a:gd name="connsiteY66" fmla="*/ 418255 h 2328278"/>
                <a:gd name="connsiteX67" fmla="*/ 1832397 w 2328278"/>
                <a:gd name="connsiteY67" fmla="*/ 281862 h 2328278"/>
                <a:gd name="connsiteX68" fmla="*/ 1614121 w 2328278"/>
                <a:gd name="connsiteY68" fmla="*/ 319303 h 2328278"/>
                <a:gd name="connsiteX69" fmla="*/ 1475604 w 2328278"/>
                <a:gd name="connsiteY69" fmla="*/ 474889 h 2328278"/>
                <a:gd name="connsiteX70" fmla="*/ 1526810 w 2328278"/>
                <a:gd name="connsiteY70" fmla="*/ 783465 h 2328278"/>
                <a:gd name="connsiteX71" fmla="*/ 1694430 w 2328278"/>
                <a:gd name="connsiteY71" fmla="*/ 936848 h 2328278"/>
                <a:gd name="connsiteX72" fmla="*/ 1702926 w 2328278"/>
                <a:gd name="connsiteY72" fmla="*/ 945028 h 2328278"/>
                <a:gd name="connsiteX73" fmla="*/ 1854421 w 2328278"/>
                <a:gd name="connsiteY73" fmla="*/ 1087478 h 2328278"/>
                <a:gd name="connsiteX74" fmla="*/ 2047841 w 2328278"/>
                <a:gd name="connsiteY74" fmla="*/ 1265009 h 2328278"/>
                <a:gd name="connsiteX75" fmla="*/ 2167480 w 2328278"/>
                <a:gd name="connsiteY75" fmla="*/ 1371748 h 2328278"/>
                <a:gd name="connsiteX76" fmla="*/ 2245981 w 2328278"/>
                <a:gd name="connsiteY76" fmla="*/ 1473768 h 2328278"/>
                <a:gd name="connsiteX77" fmla="*/ 2323538 w 2328278"/>
                <a:gd name="connsiteY77" fmla="*/ 1685043 h 2328278"/>
                <a:gd name="connsiteX78" fmla="*/ 2328493 w 2328278"/>
                <a:gd name="connsiteY78" fmla="*/ 1821672 h 2328278"/>
                <a:gd name="connsiteX79" fmla="*/ 2256364 w 2328278"/>
                <a:gd name="connsiteY79" fmla="*/ 2051039 h 2328278"/>
                <a:gd name="connsiteX80" fmla="*/ 2005523 w 2328278"/>
                <a:gd name="connsiteY80" fmla="*/ 2279699 h 2328278"/>
                <a:gd name="connsiteX81" fmla="*/ 1856309 w 2328278"/>
                <a:gd name="connsiteY81" fmla="*/ 2323826 h 2328278"/>
                <a:gd name="connsiteX82" fmla="*/ 1579354 w 2328278"/>
                <a:gd name="connsiteY82" fmla="*/ 2298970 h 2328278"/>
                <a:gd name="connsiteX83" fmla="*/ 1410947 w 2328278"/>
                <a:gd name="connsiteY83" fmla="*/ 2201984 h 2328278"/>
                <a:gd name="connsiteX84" fmla="*/ 1198885 w 2328278"/>
                <a:gd name="connsiteY84" fmla="*/ 1997788 h 2328278"/>
                <a:gd name="connsiteX85" fmla="*/ 1165062 w 2328278"/>
                <a:gd name="connsiteY85" fmla="*/ 1964201 h 23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28278" h="2328278">
                  <a:moveTo>
                    <a:pt x="1165062" y="1964201"/>
                  </a:moveTo>
                  <a:cubicBezTo>
                    <a:pt x="1104652" y="2024689"/>
                    <a:pt x="1048097" y="2081087"/>
                    <a:pt x="991778" y="2137721"/>
                  </a:cubicBezTo>
                  <a:cubicBezTo>
                    <a:pt x="931369" y="2198445"/>
                    <a:pt x="864352" y="2249179"/>
                    <a:pt x="785694" y="2284654"/>
                  </a:cubicBezTo>
                  <a:cubicBezTo>
                    <a:pt x="746050" y="2302588"/>
                    <a:pt x="705069" y="2315095"/>
                    <a:pt x="662751" y="2321545"/>
                  </a:cubicBezTo>
                  <a:cubicBezTo>
                    <a:pt x="624288" y="2327365"/>
                    <a:pt x="584880" y="2330276"/>
                    <a:pt x="546023" y="2329804"/>
                  </a:cubicBezTo>
                  <a:cubicBezTo>
                    <a:pt x="427721" y="2328230"/>
                    <a:pt x="321139" y="2290317"/>
                    <a:pt x="225963" y="2220233"/>
                  </a:cubicBezTo>
                  <a:cubicBezTo>
                    <a:pt x="149665" y="2164071"/>
                    <a:pt x="92166" y="2092099"/>
                    <a:pt x="52365" y="2006598"/>
                  </a:cubicBezTo>
                  <a:cubicBezTo>
                    <a:pt x="30419" y="1959324"/>
                    <a:pt x="16654" y="1909455"/>
                    <a:pt x="7530" y="1857619"/>
                  </a:cubicBezTo>
                  <a:cubicBezTo>
                    <a:pt x="-808" y="1810503"/>
                    <a:pt x="-1673" y="1763466"/>
                    <a:pt x="2259" y="1717057"/>
                  </a:cubicBezTo>
                  <a:cubicBezTo>
                    <a:pt x="9181" y="1636039"/>
                    <a:pt x="32464" y="1559112"/>
                    <a:pt x="74704" y="1488320"/>
                  </a:cubicBezTo>
                  <a:cubicBezTo>
                    <a:pt x="106403" y="1435147"/>
                    <a:pt x="145024" y="1388031"/>
                    <a:pt x="188600" y="1344611"/>
                  </a:cubicBezTo>
                  <a:cubicBezTo>
                    <a:pt x="237840" y="1295607"/>
                    <a:pt x="286923" y="1246446"/>
                    <a:pt x="335927" y="1197206"/>
                  </a:cubicBezTo>
                  <a:cubicBezTo>
                    <a:pt x="345130" y="1188003"/>
                    <a:pt x="353940" y="1178485"/>
                    <a:pt x="364637" y="1167316"/>
                  </a:cubicBezTo>
                  <a:cubicBezTo>
                    <a:pt x="357322" y="1158506"/>
                    <a:pt x="351423" y="1150247"/>
                    <a:pt x="344422" y="1143089"/>
                  </a:cubicBezTo>
                  <a:cubicBezTo>
                    <a:pt x="293609" y="1091962"/>
                    <a:pt x="242953" y="1040676"/>
                    <a:pt x="191432" y="990178"/>
                  </a:cubicBezTo>
                  <a:cubicBezTo>
                    <a:pt x="143608" y="943298"/>
                    <a:pt x="100661" y="892327"/>
                    <a:pt x="68490" y="833806"/>
                  </a:cubicBezTo>
                  <a:cubicBezTo>
                    <a:pt x="38206" y="778981"/>
                    <a:pt x="15710" y="720381"/>
                    <a:pt x="8867" y="657218"/>
                  </a:cubicBezTo>
                  <a:cubicBezTo>
                    <a:pt x="5484" y="626227"/>
                    <a:pt x="1866" y="595078"/>
                    <a:pt x="1237" y="563930"/>
                  </a:cubicBezTo>
                  <a:cubicBezTo>
                    <a:pt x="-1280" y="433751"/>
                    <a:pt x="40173" y="318753"/>
                    <a:pt x="120011" y="216025"/>
                  </a:cubicBezTo>
                  <a:cubicBezTo>
                    <a:pt x="204568" y="107241"/>
                    <a:pt x="314611" y="38101"/>
                    <a:pt x="448251" y="11750"/>
                  </a:cubicBezTo>
                  <a:cubicBezTo>
                    <a:pt x="610758" y="-20342"/>
                    <a:pt x="761231" y="13323"/>
                    <a:pt x="896051" y="112511"/>
                  </a:cubicBezTo>
                  <a:cubicBezTo>
                    <a:pt x="952213" y="153807"/>
                    <a:pt x="1000037" y="203755"/>
                    <a:pt x="1049906" y="251815"/>
                  </a:cubicBezTo>
                  <a:cubicBezTo>
                    <a:pt x="1075234" y="276199"/>
                    <a:pt x="1076493" y="306875"/>
                    <a:pt x="1069964" y="335743"/>
                  </a:cubicBezTo>
                  <a:cubicBezTo>
                    <a:pt x="1053761" y="407243"/>
                    <a:pt x="981631" y="462697"/>
                    <a:pt x="919884" y="466315"/>
                  </a:cubicBezTo>
                  <a:cubicBezTo>
                    <a:pt x="893377" y="467888"/>
                    <a:pt x="871274" y="460809"/>
                    <a:pt x="852789" y="441223"/>
                  </a:cubicBezTo>
                  <a:cubicBezTo>
                    <a:pt x="832102" y="419356"/>
                    <a:pt x="809921" y="398827"/>
                    <a:pt x="788997" y="377117"/>
                  </a:cubicBezTo>
                  <a:cubicBezTo>
                    <a:pt x="739364" y="325596"/>
                    <a:pt x="679269" y="291301"/>
                    <a:pt x="609500" y="279974"/>
                  </a:cubicBezTo>
                  <a:cubicBezTo>
                    <a:pt x="521875" y="265816"/>
                    <a:pt x="440228" y="286110"/>
                    <a:pt x="371402" y="344317"/>
                  </a:cubicBezTo>
                  <a:cubicBezTo>
                    <a:pt x="316577" y="390725"/>
                    <a:pt x="286844" y="450269"/>
                    <a:pt x="275203" y="522477"/>
                  </a:cubicBezTo>
                  <a:cubicBezTo>
                    <a:pt x="263326" y="595865"/>
                    <a:pt x="283147" y="658949"/>
                    <a:pt x="320667" y="718572"/>
                  </a:cubicBezTo>
                  <a:cubicBezTo>
                    <a:pt x="337186" y="744843"/>
                    <a:pt x="357558" y="769306"/>
                    <a:pt x="379425" y="791409"/>
                  </a:cubicBezTo>
                  <a:cubicBezTo>
                    <a:pt x="481602" y="895002"/>
                    <a:pt x="584801" y="997493"/>
                    <a:pt x="687765" y="1100299"/>
                  </a:cubicBezTo>
                  <a:cubicBezTo>
                    <a:pt x="703811" y="1116346"/>
                    <a:pt x="716868" y="1132785"/>
                    <a:pt x="718127" y="1157484"/>
                  </a:cubicBezTo>
                  <a:cubicBezTo>
                    <a:pt x="719621" y="1187216"/>
                    <a:pt x="709946" y="1209870"/>
                    <a:pt x="688708" y="1230872"/>
                  </a:cubicBezTo>
                  <a:cubicBezTo>
                    <a:pt x="582441" y="1335880"/>
                    <a:pt x="477354" y="1442147"/>
                    <a:pt x="371323" y="1547470"/>
                  </a:cubicBezTo>
                  <a:cubicBezTo>
                    <a:pt x="324600" y="1593800"/>
                    <a:pt x="290148" y="1648310"/>
                    <a:pt x="280316" y="1712652"/>
                  </a:cubicBezTo>
                  <a:cubicBezTo>
                    <a:pt x="263483" y="1822695"/>
                    <a:pt x="284721" y="1923771"/>
                    <a:pt x="394606" y="2005103"/>
                  </a:cubicBezTo>
                  <a:cubicBezTo>
                    <a:pt x="442666" y="2040656"/>
                    <a:pt x="497648" y="2056624"/>
                    <a:pt x="554439" y="2060636"/>
                  </a:cubicBezTo>
                  <a:cubicBezTo>
                    <a:pt x="599432" y="2063782"/>
                    <a:pt x="644503" y="2050410"/>
                    <a:pt x="686506" y="2030982"/>
                  </a:cubicBezTo>
                  <a:cubicBezTo>
                    <a:pt x="720093" y="2015486"/>
                    <a:pt x="749590" y="1994091"/>
                    <a:pt x="775626" y="1968134"/>
                  </a:cubicBezTo>
                  <a:cubicBezTo>
                    <a:pt x="883230" y="1860766"/>
                    <a:pt x="990755" y="1753240"/>
                    <a:pt x="1098124" y="1645557"/>
                  </a:cubicBezTo>
                  <a:cubicBezTo>
                    <a:pt x="1115114" y="1628567"/>
                    <a:pt x="1132261" y="1614644"/>
                    <a:pt x="1158533" y="1613465"/>
                  </a:cubicBezTo>
                  <a:cubicBezTo>
                    <a:pt x="1188580" y="1612049"/>
                    <a:pt x="1210841" y="1623061"/>
                    <a:pt x="1231528" y="1643984"/>
                  </a:cubicBezTo>
                  <a:cubicBezTo>
                    <a:pt x="1336694" y="1750172"/>
                    <a:pt x="1442410" y="1855731"/>
                    <a:pt x="1548363" y="1961133"/>
                  </a:cubicBezTo>
                  <a:cubicBezTo>
                    <a:pt x="1593591" y="2006126"/>
                    <a:pt x="1646292" y="2039791"/>
                    <a:pt x="1709848" y="2051197"/>
                  </a:cubicBezTo>
                  <a:cubicBezTo>
                    <a:pt x="1820283" y="2071019"/>
                    <a:pt x="1933630" y="2035937"/>
                    <a:pt x="2003793" y="1938480"/>
                  </a:cubicBezTo>
                  <a:cubicBezTo>
                    <a:pt x="2038796" y="1889948"/>
                    <a:pt x="2057280" y="1835516"/>
                    <a:pt x="2059797" y="1778804"/>
                  </a:cubicBezTo>
                  <a:cubicBezTo>
                    <a:pt x="2062629" y="1715877"/>
                    <a:pt x="2042493" y="1655547"/>
                    <a:pt x="2006231" y="1602138"/>
                  </a:cubicBezTo>
                  <a:cubicBezTo>
                    <a:pt x="1989162" y="1577046"/>
                    <a:pt x="1967059" y="1557460"/>
                    <a:pt x="1943698" y="1538267"/>
                  </a:cubicBezTo>
                  <a:cubicBezTo>
                    <a:pt x="1911448" y="1511760"/>
                    <a:pt x="1881479" y="1482499"/>
                    <a:pt x="1850881" y="1453946"/>
                  </a:cubicBezTo>
                  <a:cubicBezTo>
                    <a:pt x="1804001" y="1410291"/>
                    <a:pt x="1757593" y="1366085"/>
                    <a:pt x="1710634" y="1322508"/>
                  </a:cubicBezTo>
                  <a:cubicBezTo>
                    <a:pt x="1640707" y="1257615"/>
                    <a:pt x="1570701" y="1192801"/>
                    <a:pt x="1500381" y="1128459"/>
                  </a:cubicBezTo>
                  <a:cubicBezTo>
                    <a:pt x="1448388" y="1080871"/>
                    <a:pt x="1393878" y="1035800"/>
                    <a:pt x="1343852" y="986245"/>
                  </a:cubicBezTo>
                  <a:cubicBezTo>
                    <a:pt x="1260159" y="903182"/>
                    <a:pt x="1208324" y="802893"/>
                    <a:pt x="1188266" y="685771"/>
                  </a:cubicBezTo>
                  <a:cubicBezTo>
                    <a:pt x="1160500" y="523185"/>
                    <a:pt x="1199986" y="377038"/>
                    <a:pt x="1296499" y="246623"/>
                  </a:cubicBezTo>
                  <a:cubicBezTo>
                    <a:pt x="1372011" y="144604"/>
                    <a:pt x="1471042" y="70272"/>
                    <a:pt x="1592096" y="29842"/>
                  </a:cubicBezTo>
                  <a:cubicBezTo>
                    <a:pt x="1676890" y="1446"/>
                    <a:pt x="1764200" y="-6734"/>
                    <a:pt x="1854106" y="8289"/>
                  </a:cubicBezTo>
                  <a:cubicBezTo>
                    <a:pt x="1915302" y="18515"/>
                    <a:pt x="1973352" y="34876"/>
                    <a:pt x="2027862" y="63901"/>
                  </a:cubicBezTo>
                  <a:cubicBezTo>
                    <a:pt x="2151355" y="129580"/>
                    <a:pt x="2239374" y="226801"/>
                    <a:pt x="2291917" y="357059"/>
                  </a:cubicBezTo>
                  <a:cubicBezTo>
                    <a:pt x="2326448" y="442639"/>
                    <a:pt x="2337460" y="531759"/>
                    <a:pt x="2328414" y="621822"/>
                  </a:cubicBezTo>
                  <a:cubicBezTo>
                    <a:pt x="2316695" y="738551"/>
                    <a:pt x="2271387" y="842930"/>
                    <a:pt x="2192021" y="931106"/>
                  </a:cubicBezTo>
                  <a:cubicBezTo>
                    <a:pt x="2179830" y="944635"/>
                    <a:pt x="2169525" y="959973"/>
                    <a:pt x="2156625" y="972795"/>
                  </a:cubicBezTo>
                  <a:cubicBezTo>
                    <a:pt x="2125398" y="1004100"/>
                    <a:pt x="2076630" y="1008977"/>
                    <a:pt x="2040683" y="991515"/>
                  </a:cubicBezTo>
                  <a:cubicBezTo>
                    <a:pt x="1993488" y="968547"/>
                    <a:pt x="1958643" y="934409"/>
                    <a:pt x="1942125" y="885248"/>
                  </a:cubicBezTo>
                  <a:cubicBezTo>
                    <a:pt x="1929854" y="848751"/>
                    <a:pt x="1927101" y="812175"/>
                    <a:pt x="1961789" y="781341"/>
                  </a:cubicBezTo>
                  <a:cubicBezTo>
                    <a:pt x="2005681" y="742326"/>
                    <a:pt x="2032896" y="692300"/>
                    <a:pt x="2048785" y="635430"/>
                  </a:cubicBezTo>
                  <a:cubicBezTo>
                    <a:pt x="2070337" y="558267"/>
                    <a:pt x="2057359" y="486609"/>
                    <a:pt x="2018816" y="418255"/>
                  </a:cubicBezTo>
                  <a:cubicBezTo>
                    <a:pt x="1977364" y="344789"/>
                    <a:pt x="1914594" y="297358"/>
                    <a:pt x="1832397" y="281862"/>
                  </a:cubicBezTo>
                  <a:cubicBezTo>
                    <a:pt x="1756413" y="267546"/>
                    <a:pt x="1682238" y="276513"/>
                    <a:pt x="1614121" y="319303"/>
                  </a:cubicBezTo>
                  <a:cubicBezTo>
                    <a:pt x="1552453" y="358003"/>
                    <a:pt x="1506123" y="409052"/>
                    <a:pt x="1475604" y="474889"/>
                  </a:cubicBezTo>
                  <a:cubicBezTo>
                    <a:pt x="1427622" y="578560"/>
                    <a:pt x="1452006" y="709605"/>
                    <a:pt x="1526810" y="783465"/>
                  </a:cubicBezTo>
                  <a:cubicBezTo>
                    <a:pt x="1580691" y="836637"/>
                    <a:pt x="1638426" y="885877"/>
                    <a:pt x="1694430" y="936848"/>
                  </a:cubicBezTo>
                  <a:cubicBezTo>
                    <a:pt x="1697341" y="939522"/>
                    <a:pt x="1700094" y="942354"/>
                    <a:pt x="1702926" y="945028"/>
                  </a:cubicBezTo>
                  <a:cubicBezTo>
                    <a:pt x="1753345" y="992538"/>
                    <a:pt x="1803608" y="1040362"/>
                    <a:pt x="1854421" y="1087478"/>
                  </a:cubicBezTo>
                  <a:cubicBezTo>
                    <a:pt x="1918606" y="1147022"/>
                    <a:pt x="1983027" y="1206252"/>
                    <a:pt x="2047841" y="1265009"/>
                  </a:cubicBezTo>
                  <a:cubicBezTo>
                    <a:pt x="2087485" y="1300956"/>
                    <a:pt x="2130354" y="1333520"/>
                    <a:pt x="2167480" y="1371748"/>
                  </a:cubicBezTo>
                  <a:cubicBezTo>
                    <a:pt x="2197213" y="1402346"/>
                    <a:pt x="2224035" y="1437192"/>
                    <a:pt x="2245981" y="1473768"/>
                  </a:cubicBezTo>
                  <a:cubicBezTo>
                    <a:pt x="2284995" y="1538818"/>
                    <a:pt x="2313627" y="1607880"/>
                    <a:pt x="2323538" y="1685043"/>
                  </a:cubicBezTo>
                  <a:cubicBezTo>
                    <a:pt x="2329437" y="1730901"/>
                    <a:pt x="2332505" y="1776601"/>
                    <a:pt x="2328493" y="1821672"/>
                  </a:cubicBezTo>
                  <a:cubicBezTo>
                    <a:pt x="2321257" y="1902769"/>
                    <a:pt x="2298053" y="1980483"/>
                    <a:pt x="2256364" y="2051039"/>
                  </a:cubicBezTo>
                  <a:cubicBezTo>
                    <a:pt x="2196269" y="2152587"/>
                    <a:pt x="2113127" y="2230144"/>
                    <a:pt x="2005523" y="2279699"/>
                  </a:cubicBezTo>
                  <a:cubicBezTo>
                    <a:pt x="1958171" y="2301487"/>
                    <a:pt x="1908380" y="2315409"/>
                    <a:pt x="1856309" y="2323826"/>
                  </a:cubicBezTo>
                  <a:cubicBezTo>
                    <a:pt x="1761368" y="2339164"/>
                    <a:pt x="1669260" y="2330748"/>
                    <a:pt x="1579354" y="2298970"/>
                  </a:cubicBezTo>
                  <a:cubicBezTo>
                    <a:pt x="1517450" y="2277103"/>
                    <a:pt x="1459322" y="2246662"/>
                    <a:pt x="1410947" y="2201984"/>
                  </a:cubicBezTo>
                  <a:cubicBezTo>
                    <a:pt x="1338896" y="2135361"/>
                    <a:pt x="1269441" y="2066063"/>
                    <a:pt x="1198885" y="1997788"/>
                  </a:cubicBezTo>
                  <a:cubicBezTo>
                    <a:pt x="1188659" y="1987562"/>
                    <a:pt x="1178591" y="1977573"/>
                    <a:pt x="1165062" y="1964201"/>
                  </a:cubicBezTo>
                  <a:close/>
                </a:path>
              </a:pathLst>
            </a:custGeom>
            <a:solidFill>
              <a:schemeClr val="bg1"/>
            </a:solidFill>
            <a:ln w="786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6760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308547" y="6439712"/>
            <a:ext cx="527270" cy="192865"/>
          </a:xfrm>
        </p:spPr>
        <p:txBody>
          <a:bodyPr/>
          <a:lstStyle/>
          <a:p>
            <a:pPr defTabSz="914309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89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0413" cy="685800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09F14DD-BD66-4972-956D-F4C8CA7CABF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914309">
              <a:defRPr/>
            </a:pPr>
            <a:fld id="{9871FD85-66AE-424A-9DC6-2739D354CB7E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8D0609-F1E6-44FF-A5FB-6893C96398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14309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15D327B-77C6-4E5D-810C-3C09002BE1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309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65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489A10-9C32-4128-B351-451AFC4F0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4C3E39-DCC5-44CD-9C91-A22F30CB7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04414C-74DD-405E-946D-E767E39C2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357FFD14-FDD9-45EF-993C-85F7E3A578AE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5FFB55-B209-4834-8D22-BC1FAC0C1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B5BA82-AA33-40CC-9790-4A9F6E390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83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996F17-86D3-4B4C-BD3A-1E085642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656C45-AAC5-42CB-8A1A-DAD10F983C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1A6730-7BC9-486F-8728-8F27AEBD0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10F0C3-41D4-4FEA-BF44-C0BE8812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4F698BEB-E506-43A1-AA4B-6F06CB0DD69D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D19DE2-30CF-4562-8954-080081020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E2B0AD-B22D-42C3-AE5E-DECED9C3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96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371600"/>
            <a:ext cx="12190413" cy="5486400"/>
          </a:xfrm>
          <a:prstGeom prst="rect">
            <a:avLst/>
          </a:prstGeom>
          <a:solidFill>
            <a:srgbClr val="F9B00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3818854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903519" y="620688"/>
            <a:ext cx="2808312" cy="576064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rgbClr val="F9B00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903519" y="188641"/>
            <a:ext cx="2808312" cy="365125"/>
          </a:xfrm>
        </p:spPr>
        <p:txBody>
          <a:bodyPr/>
          <a:lstStyle>
            <a:lvl1pPr algn="r">
              <a:defRPr sz="1400">
                <a:solidFill>
                  <a:srgbClr val="4E4541"/>
                </a:solidFill>
              </a:defRPr>
            </a:lvl1pPr>
          </a:lstStyle>
          <a:p>
            <a:endParaRPr lang="fr-FR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3" y="457200"/>
            <a:ext cx="189246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iseré Blanc.png"/>
          <p:cNvPicPr>
            <a:picLocks noChangeAspect="1"/>
          </p:cNvPicPr>
          <p:nvPr userDrawn="1"/>
        </p:nvPicPr>
        <p:blipFill>
          <a:blip r:embed="rId3" cstate="print"/>
          <a:srcRect r="23965" b="19723"/>
          <a:stretch>
            <a:fillRect/>
          </a:stretch>
        </p:blipFill>
        <p:spPr>
          <a:xfrm>
            <a:off x="7319342" y="1764108"/>
            <a:ext cx="4871071" cy="509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64530"/>
      </p:ext>
    </p:extLst>
  </p:cSld>
  <p:clrMapOvr>
    <a:masterClrMapping/>
  </p:clrMapOvr>
  <p:transition>
    <p:split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/>
          </p:cNvSpPr>
          <p:nvPr userDrawn="1"/>
        </p:nvSpPr>
        <p:spPr>
          <a:xfrm>
            <a:off x="0" y="822960"/>
            <a:ext cx="12190413" cy="6035040"/>
          </a:xfrm>
          <a:prstGeom prst="rect">
            <a:avLst/>
          </a:prstGeom>
          <a:solidFill>
            <a:srgbClr val="7FA4C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Image 26" descr="Liseré Blanc.png"/>
          <p:cNvPicPr>
            <a:picLocks noChangeAspect="1"/>
          </p:cNvPicPr>
          <p:nvPr userDrawn="1"/>
        </p:nvPicPr>
        <p:blipFill>
          <a:blip r:embed="rId2" cstate="print"/>
          <a:srcRect r="23965" b="19723"/>
          <a:stretch>
            <a:fillRect/>
          </a:stretch>
        </p:blipFill>
        <p:spPr>
          <a:xfrm>
            <a:off x="7319342" y="1764108"/>
            <a:ext cx="4871071" cy="509389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4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 userDrawn="1"/>
        </p:nvSpPr>
        <p:spPr>
          <a:xfrm>
            <a:off x="7319342" y="260648"/>
            <a:ext cx="365202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20" y="1628800"/>
            <a:ext cx="10958293" cy="4896544"/>
          </a:xfrm>
        </p:spPr>
        <p:txBody>
          <a:bodyPr>
            <a:normAutofit/>
          </a:bodyPr>
          <a:lstStyle>
            <a:lvl1pPr marL="514350" indent="-514350">
              <a:buClr>
                <a:srgbClr val="F9B004"/>
              </a:buClr>
              <a:buFont typeface="+mj-lt"/>
              <a:buAutoNum type="arabicPeriod"/>
              <a:defRPr sz="3200">
                <a:solidFill>
                  <a:schemeClr val="bg1"/>
                </a:solidFill>
              </a:defRPr>
            </a:lvl1pPr>
            <a:lvl2pPr marL="971550" indent="-514350">
              <a:buFont typeface="+mj-lt"/>
              <a:buAutoNum type="arabicPeriod"/>
              <a:defRPr sz="3200">
                <a:solidFill>
                  <a:schemeClr val="bg1"/>
                </a:solidFill>
              </a:defRPr>
            </a:lvl2pPr>
            <a:lvl3pPr marL="1428750" indent="-514350">
              <a:buFont typeface="+mj-lt"/>
              <a:buAutoNum type="arabicPeriod"/>
              <a:defRPr sz="3200">
                <a:solidFill>
                  <a:schemeClr val="bg1"/>
                </a:solidFill>
              </a:defRPr>
            </a:lvl3pPr>
            <a:lvl4pPr marL="1885950" indent="-514350">
              <a:buFont typeface="+mj-lt"/>
              <a:buAutoNum type="arabicPeriod"/>
              <a:defRPr sz="3200">
                <a:solidFill>
                  <a:schemeClr val="bg1"/>
                </a:solidFill>
              </a:defRPr>
            </a:lvl4pPr>
            <a:lvl5pPr marL="2343150" indent="-514350">
              <a:buFont typeface="+mj-lt"/>
              <a:buAutoNum type="arabicPeriod"/>
              <a:defRPr sz="32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2647088"/>
      </p:ext>
    </p:extLst>
  </p:cSld>
  <p:clrMapOvr>
    <a:masterClrMapping/>
  </p:clrMapOvr>
  <p:transition>
    <p:split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1371600"/>
            <a:ext cx="12190413" cy="5486400"/>
          </a:xfrm>
          <a:prstGeom prst="rect">
            <a:avLst/>
          </a:prstGeom>
          <a:solidFill>
            <a:srgbClr val="F9B00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3818854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903518" y="620688"/>
            <a:ext cx="2808312" cy="576064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rgbClr val="F9B00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903518" y="188640"/>
            <a:ext cx="2808312" cy="365125"/>
          </a:xfrm>
        </p:spPr>
        <p:txBody>
          <a:bodyPr/>
          <a:lstStyle>
            <a:lvl1pPr algn="r">
              <a:defRPr sz="1400">
                <a:solidFill>
                  <a:srgbClr val="4E4541"/>
                </a:solidFill>
              </a:defRPr>
            </a:lvl1pPr>
          </a:lstStyle>
          <a:p>
            <a:endParaRPr lang="fr-FR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457200"/>
            <a:ext cx="189246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iseré Blanc.png"/>
          <p:cNvPicPr>
            <a:picLocks noChangeAspect="1"/>
          </p:cNvPicPr>
          <p:nvPr userDrawn="1"/>
        </p:nvPicPr>
        <p:blipFill>
          <a:blip r:embed="rId3" cstate="print"/>
          <a:srcRect r="23965" b="19723"/>
          <a:stretch>
            <a:fillRect/>
          </a:stretch>
        </p:blipFill>
        <p:spPr>
          <a:xfrm>
            <a:off x="7319342" y="1764108"/>
            <a:ext cx="4871071" cy="509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41107"/>
      </p:ext>
    </p:extLst>
  </p:cSld>
  <p:clrMapOvr>
    <a:masterClrMapping/>
  </p:clrMapOvr>
  <p:transition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Liseré Gris.png"/>
          <p:cNvPicPr>
            <a:picLocks noChangeAspect="1"/>
          </p:cNvPicPr>
          <p:nvPr userDrawn="1"/>
        </p:nvPicPr>
        <p:blipFill>
          <a:blip r:embed="rId2" cstate="print"/>
          <a:srcRect r="23965" b="19860"/>
          <a:stretch>
            <a:fillRect/>
          </a:stretch>
        </p:blipFill>
        <p:spPr>
          <a:xfrm>
            <a:off x="7319342" y="1772816"/>
            <a:ext cx="4871071" cy="50851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4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 userDrawn="1"/>
        </p:nvSpPr>
        <p:spPr>
          <a:xfrm>
            <a:off x="7319342" y="260648"/>
            <a:ext cx="365202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20" y="1628800"/>
            <a:ext cx="10958293" cy="4896544"/>
          </a:xfrm>
        </p:spPr>
        <p:txBody>
          <a:bodyPr wrap="square">
            <a:normAutofit/>
          </a:bodyPr>
          <a:lstStyle>
            <a:lvl1pPr marL="0" indent="0">
              <a:buNone/>
              <a:defRPr sz="1700">
                <a:solidFill>
                  <a:srgbClr val="4E4541"/>
                </a:solidFill>
              </a:defRPr>
            </a:lvl1pPr>
            <a:lvl2pPr>
              <a:defRPr sz="1700">
                <a:solidFill>
                  <a:srgbClr val="4E4541"/>
                </a:solidFill>
              </a:defRPr>
            </a:lvl2pPr>
            <a:lvl3pPr>
              <a:defRPr sz="1700">
                <a:solidFill>
                  <a:srgbClr val="4E4541"/>
                </a:solidFill>
              </a:defRPr>
            </a:lvl3pPr>
            <a:lvl4pPr>
              <a:defRPr sz="1700">
                <a:solidFill>
                  <a:srgbClr val="4E4541"/>
                </a:solidFill>
              </a:defRPr>
            </a:lvl4pPr>
            <a:lvl5pPr>
              <a:defRPr sz="1700">
                <a:solidFill>
                  <a:srgbClr val="4E454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</p:cSld>
  <p:clrMapOvr>
    <a:masterClrMapping/>
  </p:clrMapOvr>
  <p:transition>
    <p:spli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/>
          </p:cNvSpPr>
          <p:nvPr userDrawn="1"/>
        </p:nvSpPr>
        <p:spPr>
          <a:xfrm>
            <a:off x="-1" y="822960"/>
            <a:ext cx="12190413" cy="6035040"/>
          </a:xfrm>
          <a:prstGeom prst="rect">
            <a:avLst/>
          </a:prstGeom>
          <a:solidFill>
            <a:srgbClr val="7FA4C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Image 26" descr="Liseré Blanc.png"/>
          <p:cNvPicPr>
            <a:picLocks noChangeAspect="1"/>
          </p:cNvPicPr>
          <p:nvPr userDrawn="1"/>
        </p:nvPicPr>
        <p:blipFill>
          <a:blip r:embed="rId2" cstate="print"/>
          <a:srcRect r="23965" b="19723"/>
          <a:stretch>
            <a:fillRect/>
          </a:stretch>
        </p:blipFill>
        <p:spPr>
          <a:xfrm>
            <a:off x="7319342" y="1764108"/>
            <a:ext cx="4871071" cy="509389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7" y="255563"/>
            <a:ext cx="648073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4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 userDrawn="1"/>
        </p:nvCxnSpPr>
        <p:spPr>
          <a:xfrm>
            <a:off x="0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 userDrawn="1"/>
        </p:nvSpPr>
        <p:spPr>
          <a:xfrm>
            <a:off x="7319342" y="260648"/>
            <a:ext cx="365203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6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20" y="1628800"/>
            <a:ext cx="10958293" cy="4896544"/>
          </a:xfrm>
        </p:spPr>
        <p:txBody>
          <a:bodyPr>
            <a:normAutofit/>
          </a:bodyPr>
          <a:lstStyle>
            <a:lvl1pPr marL="514350" indent="-514350">
              <a:buClr>
                <a:srgbClr val="F9B004"/>
              </a:buClr>
              <a:buFont typeface="+mj-lt"/>
              <a:buAutoNum type="arabicPeriod"/>
              <a:defRPr sz="3200">
                <a:solidFill>
                  <a:schemeClr val="bg1"/>
                </a:solidFill>
              </a:defRPr>
            </a:lvl1pPr>
            <a:lvl2pPr marL="971550" indent="-514350">
              <a:buFont typeface="+mj-lt"/>
              <a:buAutoNum type="arabicPeriod"/>
              <a:defRPr sz="3200">
                <a:solidFill>
                  <a:schemeClr val="bg1"/>
                </a:solidFill>
              </a:defRPr>
            </a:lvl2pPr>
            <a:lvl3pPr marL="1428750" indent="-514350">
              <a:buFont typeface="+mj-lt"/>
              <a:buAutoNum type="arabicPeriod"/>
              <a:defRPr sz="3200">
                <a:solidFill>
                  <a:schemeClr val="bg1"/>
                </a:solidFill>
              </a:defRPr>
            </a:lvl3pPr>
            <a:lvl4pPr marL="1885950" indent="-514350">
              <a:buFont typeface="+mj-lt"/>
              <a:buAutoNum type="arabicPeriod"/>
              <a:defRPr sz="3200">
                <a:solidFill>
                  <a:schemeClr val="bg1"/>
                </a:solidFill>
              </a:defRPr>
            </a:lvl4pPr>
            <a:lvl5pPr marL="2343150" indent="-514350">
              <a:buFont typeface="+mj-lt"/>
              <a:buAutoNum type="arabicPeriod"/>
              <a:defRPr sz="32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212604"/>
      </p:ext>
    </p:extLst>
  </p:cSld>
  <p:clrMapOvr>
    <a:masterClrMapping/>
  </p:clrMapOvr>
  <p:transition>
    <p:split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Liseré Gris.png"/>
          <p:cNvPicPr>
            <a:picLocks noChangeAspect="1"/>
          </p:cNvPicPr>
          <p:nvPr userDrawn="1"/>
        </p:nvPicPr>
        <p:blipFill>
          <a:blip r:embed="rId2" cstate="print"/>
          <a:srcRect r="23965" b="19860"/>
          <a:stretch>
            <a:fillRect/>
          </a:stretch>
        </p:blipFill>
        <p:spPr>
          <a:xfrm>
            <a:off x="7319342" y="1772816"/>
            <a:ext cx="4871071" cy="50851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7" y="255563"/>
            <a:ext cx="648073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4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 userDrawn="1"/>
        </p:nvCxnSpPr>
        <p:spPr>
          <a:xfrm>
            <a:off x="0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 userDrawn="1"/>
        </p:nvSpPr>
        <p:spPr>
          <a:xfrm>
            <a:off x="7319342" y="260648"/>
            <a:ext cx="365203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6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20" y="1628800"/>
            <a:ext cx="10958293" cy="4896544"/>
          </a:xfrm>
        </p:spPr>
        <p:txBody>
          <a:bodyPr wrap="square">
            <a:normAutofit/>
          </a:bodyPr>
          <a:lstStyle>
            <a:lvl1pPr marL="0" indent="0">
              <a:buNone/>
              <a:defRPr sz="1700">
                <a:solidFill>
                  <a:srgbClr val="4E4541"/>
                </a:solidFill>
              </a:defRPr>
            </a:lvl1pPr>
            <a:lvl2pPr>
              <a:defRPr sz="1700">
                <a:solidFill>
                  <a:srgbClr val="4E4541"/>
                </a:solidFill>
              </a:defRPr>
            </a:lvl2pPr>
            <a:lvl3pPr>
              <a:defRPr sz="1700">
                <a:solidFill>
                  <a:srgbClr val="4E4541"/>
                </a:solidFill>
              </a:defRPr>
            </a:lvl3pPr>
            <a:lvl4pPr>
              <a:defRPr sz="1700">
                <a:solidFill>
                  <a:srgbClr val="4E4541"/>
                </a:solidFill>
              </a:defRPr>
            </a:lvl4pPr>
            <a:lvl5pPr>
              <a:defRPr sz="1700">
                <a:solidFill>
                  <a:srgbClr val="4E454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9055544"/>
      </p:ext>
    </p:extLst>
  </p:cSld>
  <p:clrMapOvr>
    <a:masterClrMapping/>
  </p:clrMapOvr>
  <p:transition>
    <p:split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Liseré Gris.png"/>
          <p:cNvPicPr>
            <a:picLocks noChangeAspect="1"/>
          </p:cNvPicPr>
          <p:nvPr userDrawn="1"/>
        </p:nvPicPr>
        <p:blipFill>
          <a:blip r:embed="rId2" cstate="print"/>
          <a:srcRect r="23965" b="19860"/>
          <a:stretch>
            <a:fillRect/>
          </a:stretch>
        </p:blipFill>
        <p:spPr>
          <a:xfrm>
            <a:off x="7319342" y="1772816"/>
            <a:ext cx="4871071" cy="50851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7" y="255563"/>
            <a:ext cx="648073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4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 userDrawn="1"/>
        </p:nvCxnSpPr>
        <p:spPr>
          <a:xfrm>
            <a:off x="0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 userDrawn="1"/>
        </p:nvSpPr>
        <p:spPr>
          <a:xfrm>
            <a:off x="7319342" y="260648"/>
            <a:ext cx="365203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6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20" y="2708920"/>
            <a:ext cx="10958293" cy="3816424"/>
          </a:xfrm>
        </p:spPr>
        <p:txBody>
          <a:bodyPr wrap="square">
            <a:normAutofit/>
          </a:bodyPr>
          <a:lstStyle>
            <a:lvl1pPr marL="0" indent="0">
              <a:buNone/>
              <a:defRPr sz="1700">
                <a:solidFill>
                  <a:srgbClr val="4E4541"/>
                </a:solidFill>
              </a:defRPr>
            </a:lvl1pPr>
            <a:lvl2pPr>
              <a:defRPr sz="1700">
                <a:solidFill>
                  <a:srgbClr val="4E4541"/>
                </a:solidFill>
              </a:defRPr>
            </a:lvl2pPr>
            <a:lvl3pPr>
              <a:defRPr sz="1700">
                <a:solidFill>
                  <a:srgbClr val="4E4541"/>
                </a:solidFill>
              </a:defRPr>
            </a:lvl3pPr>
            <a:lvl4pPr>
              <a:defRPr sz="1700">
                <a:solidFill>
                  <a:srgbClr val="4E4541"/>
                </a:solidFill>
              </a:defRPr>
            </a:lvl4pPr>
            <a:lvl5pPr>
              <a:defRPr sz="1700">
                <a:solidFill>
                  <a:srgbClr val="4E454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622300" y="1628775"/>
            <a:ext cx="10945813" cy="936129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rgbClr val="7FA4C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19734619"/>
      </p:ext>
    </p:extLst>
  </p:cSld>
  <p:clrMapOvr>
    <a:masterClrMapping/>
  </p:clrMapOvr>
  <p:transition>
    <p:split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imple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iseré Gris.png"/>
          <p:cNvPicPr>
            <a:picLocks noChangeAspect="1"/>
          </p:cNvPicPr>
          <p:nvPr userDrawn="1"/>
        </p:nvPicPr>
        <p:blipFill>
          <a:blip r:embed="rId2" cstate="print"/>
          <a:srcRect r="23965" b="19860"/>
          <a:stretch>
            <a:fillRect/>
          </a:stretch>
        </p:blipFill>
        <p:spPr>
          <a:xfrm>
            <a:off x="7319342" y="1772816"/>
            <a:ext cx="4871071" cy="508518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311231" y="1628800"/>
            <a:ext cx="5256583" cy="492514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dirty="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2598" y="1628800"/>
            <a:ext cx="5256584" cy="492514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9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4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 userDrawn="1"/>
        </p:nvCxnSpPr>
        <p:spPr>
          <a:xfrm>
            <a:off x="0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 userDrawn="1"/>
        </p:nvSpPr>
        <p:spPr>
          <a:xfrm>
            <a:off x="7319342" y="260648"/>
            <a:ext cx="365203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6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7" y="255563"/>
            <a:ext cx="648073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7792320"/>
      </p:ext>
    </p:extLst>
  </p:cSld>
  <p:clrMapOvr>
    <a:masterClrMapping/>
  </p:clrMapOvr>
  <p:transition>
    <p:split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imp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iseré Gris.png"/>
          <p:cNvPicPr>
            <a:picLocks noChangeAspect="1"/>
          </p:cNvPicPr>
          <p:nvPr userDrawn="1"/>
        </p:nvPicPr>
        <p:blipFill>
          <a:blip r:embed="rId2" cstate="print"/>
          <a:srcRect r="23965" b="19860"/>
          <a:stretch>
            <a:fillRect/>
          </a:stretch>
        </p:blipFill>
        <p:spPr>
          <a:xfrm>
            <a:off x="7319342" y="1772816"/>
            <a:ext cx="4871071" cy="5085184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2598" y="1628800"/>
            <a:ext cx="5256584" cy="492514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9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4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 userDrawn="1"/>
        </p:nvCxnSpPr>
        <p:spPr>
          <a:xfrm>
            <a:off x="0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 userDrawn="1"/>
        </p:nvSpPr>
        <p:spPr>
          <a:xfrm>
            <a:off x="7319342" y="260648"/>
            <a:ext cx="365203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6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7" y="255563"/>
            <a:ext cx="648073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pour une image  17"/>
          <p:cNvSpPr>
            <a:spLocks noGrp="1"/>
          </p:cNvSpPr>
          <p:nvPr>
            <p:ph type="pic" sz="quarter" idx="13"/>
          </p:nvPr>
        </p:nvSpPr>
        <p:spPr>
          <a:xfrm>
            <a:off x="6311230" y="1628775"/>
            <a:ext cx="5256213" cy="489585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601674670"/>
      </p:ext>
    </p:extLst>
  </p:cSld>
  <p:clrMapOvr>
    <a:masterClrMapping/>
  </p:clrMapOvr>
  <p:transition>
    <p:spli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introduction + image _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iseré Gris.png"/>
          <p:cNvPicPr>
            <a:picLocks noChangeAspect="1"/>
          </p:cNvPicPr>
          <p:nvPr userDrawn="1"/>
        </p:nvPicPr>
        <p:blipFill>
          <a:blip r:embed="rId2" cstate="print"/>
          <a:srcRect r="23965" b="19860"/>
          <a:stretch>
            <a:fillRect/>
          </a:stretch>
        </p:blipFill>
        <p:spPr>
          <a:xfrm>
            <a:off x="7319342" y="1772816"/>
            <a:ext cx="4871071" cy="5085184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23198" y="1628800"/>
            <a:ext cx="5544616" cy="496855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9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4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 userDrawn="1"/>
        </p:nvCxnSpPr>
        <p:spPr>
          <a:xfrm>
            <a:off x="0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 userDrawn="1"/>
        </p:nvSpPr>
        <p:spPr>
          <a:xfrm>
            <a:off x="7319342" y="260648"/>
            <a:ext cx="365203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6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7" y="255563"/>
            <a:ext cx="648073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pour une image  17"/>
          <p:cNvSpPr>
            <a:spLocks noGrp="1"/>
          </p:cNvSpPr>
          <p:nvPr>
            <p:ph type="pic" sz="quarter" idx="13"/>
          </p:nvPr>
        </p:nvSpPr>
        <p:spPr>
          <a:xfrm>
            <a:off x="622598" y="2708920"/>
            <a:ext cx="5256213" cy="388843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7" name="Espace réservé du contenu 3"/>
          <p:cNvSpPr>
            <a:spLocks noGrp="1"/>
          </p:cNvSpPr>
          <p:nvPr>
            <p:ph sz="half" idx="14"/>
          </p:nvPr>
        </p:nvSpPr>
        <p:spPr>
          <a:xfrm>
            <a:off x="622598" y="1628801"/>
            <a:ext cx="5256584" cy="864096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1700" kern="1200" smtClean="0">
                <a:solidFill>
                  <a:srgbClr val="7FA4C6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6000988"/>
      </p:ext>
    </p:extLst>
  </p:cSld>
  <p:clrMapOvr>
    <a:masterClrMapping/>
  </p:clrMapOvr>
  <p:transition>
    <p:split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Liseré Gris.png"/>
          <p:cNvPicPr>
            <a:picLocks noChangeAspect="1"/>
          </p:cNvPicPr>
          <p:nvPr userDrawn="1"/>
        </p:nvPicPr>
        <p:blipFill>
          <a:blip r:embed="rId2" cstate="print"/>
          <a:srcRect r="23965" b="19860"/>
          <a:stretch>
            <a:fillRect/>
          </a:stretch>
        </p:blipFill>
        <p:spPr>
          <a:xfrm>
            <a:off x="7319342" y="1772816"/>
            <a:ext cx="4871071" cy="50851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7" y="255563"/>
            <a:ext cx="648073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4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 userDrawn="1"/>
        </p:nvCxnSpPr>
        <p:spPr>
          <a:xfrm>
            <a:off x="0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 userDrawn="1"/>
        </p:nvSpPr>
        <p:spPr>
          <a:xfrm>
            <a:off x="7319342" y="260648"/>
            <a:ext cx="365203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6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graphique 11"/>
          <p:cNvSpPr>
            <a:spLocks noGrp="1"/>
          </p:cNvSpPr>
          <p:nvPr>
            <p:ph type="chart" sz="quarter" idx="13"/>
          </p:nvPr>
        </p:nvSpPr>
        <p:spPr>
          <a:xfrm>
            <a:off x="622598" y="1628775"/>
            <a:ext cx="10945515" cy="4895850"/>
          </a:xfr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2084508947"/>
      </p:ext>
    </p:extLst>
  </p:cSld>
  <p:clrMapOvr>
    <a:masterClrMapping/>
  </p:clrMapOvr>
  <p:transition>
    <p:split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ï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cxnSp>
        <p:nvCxnSpPr>
          <p:cNvPr id="10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4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 userDrawn="1"/>
        </p:nvCxnSpPr>
        <p:spPr>
          <a:xfrm>
            <a:off x="0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 userDrawn="1"/>
        </p:nvSpPr>
        <p:spPr>
          <a:xfrm>
            <a:off x="7319342" y="260648"/>
            <a:ext cx="365203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6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24" name="Image 23" descr="Liseré Gris.png"/>
          <p:cNvPicPr>
            <a:picLocks noChangeAspect="1"/>
          </p:cNvPicPr>
          <p:nvPr userDrawn="1"/>
        </p:nvPicPr>
        <p:blipFill>
          <a:blip r:embed="rId3" cstate="print"/>
          <a:srcRect r="23965" b="19860"/>
          <a:stretch>
            <a:fillRect/>
          </a:stretch>
        </p:blipFill>
        <p:spPr>
          <a:xfrm>
            <a:off x="7319342" y="1772816"/>
            <a:ext cx="4871071" cy="5085184"/>
          </a:xfrm>
          <a:prstGeom prst="rect">
            <a:avLst/>
          </a:prstGeom>
        </p:spPr>
      </p:pic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4367014" y="1772816"/>
            <a:ext cx="3672408" cy="2372809"/>
          </a:xfrm>
          <a:prstGeom prst="rect">
            <a:avLst/>
          </a:prstGeom>
          <a:solidFill>
            <a:srgbClr val="7FA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0" y="4485191"/>
            <a:ext cx="3672408" cy="2372809"/>
          </a:xfrm>
          <a:prstGeom prst="rect">
            <a:avLst/>
          </a:prstGeom>
          <a:solidFill>
            <a:srgbClr val="F9B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8518005" y="4485191"/>
            <a:ext cx="3672408" cy="23728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pour une image  17"/>
          <p:cNvSpPr>
            <a:spLocks noGrp="1"/>
          </p:cNvSpPr>
          <p:nvPr>
            <p:ph type="pic" sz="quarter" idx="13"/>
          </p:nvPr>
        </p:nvSpPr>
        <p:spPr>
          <a:xfrm>
            <a:off x="0" y="1772816"/>
            <a:ext cx="3672408" cy="2376264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9" name="Espace réservé pour une image  17"/>
          <p:cNvSpPr>
            <a:spLocks noGrp="1"/>
          </p:cNvSpPr>
          <p:nvPr>
            <p:ph type="pic" sz="quarter" idx="14"/>
          </p:nvPr>
        </p:nvSpPr>
        <p:spPr>
          <a:xfrm>
            <a:off x="4367014" y="4481736"/>
            <a:ext cx="3672408" cy="2376264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0" name="Espace réservé pour une image  17"/>
          <p:cNvSpPr>
            <a:spLocks noGrp="1"/>
          </p:cNvSpPr>
          <p:nvPr>
            <p:ph type="pic" sz="quarter" idx="15"/>
          </p:nvPr>
        </p:nvSpPr>
        <p:spPr>
          <a:xfrm>
            <a:off x="8518005" y="1772816"/>
            <a:ext cx="3672408" cy="2376264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du texte 24"/>
          <p:cNvSpPr>
            <a:spLocks noGrp="1"/>
          </p:cNvSpPr>
          <p:nvPr>
            <p:ph type="body" sz="quarter" idx="17"/>
          </p:nvPr>
        </p:nvSpPr>
        <p:spPr>
          <a:xfrm>
            <a:off x="4871070" y="2060848"/>
            <a:ext cx="2665412" cy="1871663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None/>
              <a:defRPr sz="1000">
                <a:solidFill>
                  <a:schemeClr val="bg1"/>
                </a:solidFill>
              </a:defRPr>
            </a:lvl2pPr>
            <a:lvl3pPr algn="ctr">
              <a:buNone/>
              <a:defRPr sz="1000">
                <a:solidFill>
                  <a:schemeClr val="bg1"/>
                </a:solidFill>
              </a:defRPr>
            </a:lvl3pPr>
            <a:lvl4pPr algn="ctr">
              <a:buNone/>
              <a:defRPr sz="1000">
                <a:solidFill>
                  <a:schemeClr val="bg1"/>
                </a:solidFill>
              </a:defRPr>
            </a:lvl4pPr>
            <a:lvl5pPr algn="ctr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7" y="255563"/>
            <a:ext cx="648073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24"/>
          <p:cNvSpPr>
            <a:spLocks noGrp="1"/>
          </p:cNvSpPr>
          <p:nvPr>
            <p:ph type="body" sz="quarter" idx="18"/>
          </p:nvPr>
        </p:nvSpPr>
        <p:spPr>
          <a:xfrm>
            <a:off x="478582" y="4725144"/>
            <a:ext cx="2665412" cy="1871663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None/>
              <a:defRPr sz="1000">
                <a:solidFill>
                  <a:schemeClr val="bg1"/>
                </a:solidFill>
              </a:defRPr>
            </a:lvl2pPr>
            <a:lvl3pPr algn="ctr">
              <a:buNone/>
              <a:defRPr sz="1000">
                <a:solidFill>
                  <a:schemeClr val="bg1"/>
                </a:solidFill>
              </a:defRPr>
            </a:lvl3pPr>
            <a:lvl4pPr algn="ctr">
              <a:buNone/>
              <a:defRPr sz="1000">
                <a:solidFill>
                  <a:schemeClr val="bg1"/>
                </a:solidFill>
              </a:defRPr>
            </a:lvl4pPr>
            <a:lvl5pPr algn="ctr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24"/>
          <p:cNvSpPr>
            <a:spLocks noGrp="1"/>
          </p:cNvSpPr>
          <p:nvPr>
            <p:ph type="body" sz="quarter" idx="19"/>
          </p:nvPr>
        </p:nvSpPr>
        <p:spPr>
          <a:xfrm>
            <a:off x="9119542" y="4725144"/>
            <a:ext cx="2665412" cy="1871663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None/>
              <a:defRPr sz="1000">
                <a:solidFill>
                  <a:schemeClr val="bg1"/>
                </a:solidFill>
              </a:defRPr>
            </a:lvl2pPr>
            <a:lvl3pPr algn="ctr">
              <a:buNone/>
              <a:defRPr sz="1000">
                <a:solidFill>
                  <a:schemeClr val="bg1"/>
                </a:solidFill>
              </a:defRPr>
            </a:lvl3pPr>
            <a:lvl4pPr algn="ctr">
              <a:buNone/>
              <a:defRPr sz="1000">
                <a:solidFill>
                  <a:schemeClr val="bg1"/>
                </a:solidFill>
              </a:defRPr>
            </a:lvl4pPr>
            <a:lvl5pPr algn="ctr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86185510"/>
      </p:ext>
    </p:extLst>
  </p:cSld>
  <p:clrMapOvr>
    <a:masterClrMapping/>
  </p:clrMapOvr>
  <p:transition>
    <p:split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pour une image  31"/>
          <p:cNvSpPr>
            <a:spLocks noGrp="1"/>
          </p:cNvSpPr>
          <p:nvPr>
            <p:ph type="pic" sz="quarter" idx="11"/>
          </p:nvPr>
        </p:nvSpPr>
        <p:spPr>
          <a:xfrm>
            <a:off x="0" y="836613"/>
            <a:ext cx="12190413" cy="6021387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cxnSp>
        <p:nvCxnSpPr>
          <p:cNvPr id="11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4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12"/>
          <p:cNvCxnSpPr/>
          <p:nvPr userDrawn="1"/>
        </p:nvCxnSpPr>
        <p:spPr>
          <a:xfrm>
            <a:off x="0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 txBox="1">
            <a:spLocks/>
          </p:cNvSpPr>
          <p:nvPr userDrawn="1"/>
        </p:nvSpPr>
        <p:spPr>
          <a:xfrm>
            <a:off x="7319342" y="260648"/>
            <a:ext cx="365203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6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Espace réservé du contenu 29"/>
          <p:cNvSpPr>
            <a:spLocks noGrp="1"/>
          </p:cNvSpPr>
          <p:nvPr>
            <p:ph sz="quarter" idx="10"/>
          </p:nvPr>
        </p:nvSpPr>
        <p:spPr>
          <a:xfrm>
            <a:off x="478656" y="4076849"/>
            <a:ext cx="3816350" cy="2376487"/>
          </a:xfrm>
          <a:solidFill>
            <a:srgbClr val="4E45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17" name="Image 16" descr="Liseré Blanc.png"/>
          <p:cNvPicPr>
            <a:picLocks noChangeAspect="1"/>
          </p:cNvPicPr>
          <p:nvPr userDrawn="1"/>
        </p:nvPicPr>
        <p:blipFill>
          <a:blip r:embed="rId3" cstate="print"/>
          <a:srcRect r="23965" b="19723"/>
          <a:stretch>
            <a:fillRect/>
          </a:stretch>
        </p:blipFill>
        <p:spPr>
          <a:xfrm>
            <a:off x="7319342" y="1764108"/>
            <a:ext cx="4871071" cy="5093892"/>
          </a:xfrm>
          <a:prstGeom prst="rect">
            <a:avLst/>
          </a:prstGeom>
        </p:spPr>
      </p:pic>
      <p:sp>
        <p:nvSpPr>
          <p:cNvPr id="1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7" y="255563"/>
            <a:ext cx="648073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942508"/>
      </p:ext>
    </p:extLst>
  </p:cSld>
  <p:clrMapOvr>
    <a:masterClrMapping/>
  </p:clrMapOvr>
  <p:transition>
    <p:split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Image1.png"/>
          <p:cNvPicPr>
            <a:picLocks noChangeAspect="1"/>
          </p:cNvPicPr>
          <p:nvPr userDrawn="1"/>
        </p:nvPicPr>
        <p:blipFill>
          <a:blip r:embed="rId2" cstate="print"/>
          <a:srcRect l="209" t="8034" b="17322"/>
          <a:stretch>
            <a:fillRect/>
          </a:stretch>
        </p:blipFill>
        <p:spPr>
          <a:xfrm>
            <a:off x="0" y="836712"/>
            <a:ext cx="12190413" cy="6021288"/>
          </a:xfrm>
          <a:prstGeom prst="rect">
            <a:avLst/>
          </a:prstGeom>
        </p:spPr>
      </p:pic>
      <p:cxnSp>
        <p:nvCxnSpPr>
          <p:cNvPr id="11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4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12"/>
          <p:cNvCxnSpPr/>
          <p:nvPr userDrawn="1"/>
        </p:nvCxnSpPr>
        <p:spPr>
          <a:xfrm>
            <a:off x="0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 txBox="1">
            <a:spLocks/>
          </p:cNvSpPr>
          <p:nvPr userDrawn="1"/>
        </p:nvSpPr>
        <p:spPr>
          <a:xfrm>
            <a:off x="7319342" y="260648"/>
            <a:ext cx="365203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6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17" name="Image 16" descr="Liseré Blanc.png"/>
          <p:cNvPicPr>
            <a:picLocks noChangeAspect="1"/>
          </p:cNvPicPr>
          <p:nvPr userDrawn="1"/>
        </p:nvPicPr>
        <p:blipFill>
          <a:blip r:embed="rId4" cstate="print"/>
          <a:srcRect r="23965" b="19723"/>
          <a:stretch>
            <a:fillRect/>
          </a:stretch>
        </p:blipFill>
        <p:spPr>
          <a:xfrm>
            <a:off x="7319342" y="1764108"/>
            <a:ext cx="4871071" cy="5093892"/>
          </a:xfrm>
          <a:prstGeom prst="rect">
            <a:avLst/>
          </a:prstGeom>
        </p:spPr>
      </p:pic>
      <p:sp>
        <p:nvSpPr>
          <p:cNvPr id="30" name="Espace réservé du contenu 29"/>
          <p:cNvSpPr>
            <a:spLocks noGrp="1"/>
          </p:cNvSpPr>
          <p:nvPr>
            <p:ph sz="quarter" idx="10"/>
          </p:nvPr>
        </p:nvSpPr>
        <p:spPr>
          <a:xfrm>
            <a:off x="478656" y="4076849"/>
            <a:ext cx="3816350" cy="2376487"/>
          </a:xfrm>
          <a:solidFill>
            <a:srgbClr val="4E45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7" y="255563"/>
            <a:ext cx="648073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3668003"/>
      </p:ext>
    </p:extLst>
  </p:cSld>
  <p:clrMapOvr>
    <a:masterClrMapping/>
  </p:clrMapOvr>
  <p:transition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Liseré Gris.png"/>
          <p:cNvPicPr>
            <a:picLocks noChangeAspect="1"/>
          </p:cNvPicPr>
          <p:nvPr userDrawn="1"/>
        </p:nvPicPr>
        <p:blipFill>
          <a:blip r:embed="rId2" cstate="print"/>
          <a:srcRect r="23965" b="19860"/>
          <a:stretch>
            <a:fillRect/>
          </a:stretch>
        </p:blipFill>
        <p:spPr>
          <a:xfrm>
            <a:off x="7319342" y="1772816"/>
            <a:ext cx="4871071" cy="50851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4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 userDrawn="1"/>
        </p:nvSpPr>
        <p:spPr>
          <a:xfrm>
            <a:off x="7319342" y="260648"/>
            <a:ext cx="365202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20" y="2708920"/>
            <a:ext cx="10958293" cy="3816424"/>
          </a:xfrm>
        </p:spPr>
        <p:txBody>
          <a:bodyPr wrap="square">
            <a:normAutofit/>
          </a:bodyPr>
          <a:lstStyle>
            <a:lvl1pPr marL="0" indent="0">
              <a:buNone/>
              <a:defRPr sz="1700">
                <a:solidFill>
                  <a:srgbClr val="4E4541"/>
                </a:solidFill>
              </a:defRPr>
            </a:lvl1pPr>
            <a:lvl2pPr>
              <a:defRPr sz="1700">
                <a:solidFill>
                  <a:srgbClr val="4E4541"/>
                </a:solidFill>
              </a:defRPr>
            </a:lvl2pPr>
            <a:lvl3pPr>
              <a:defRPr sz="1700">
                <a:solidFill>
                  <a:srgbClr val="4E4541"/>
                </a:solidFill>
              </a:defRPr>
            </a:lvl3pPr>
            <a:lvl4pPr>
              <a:defRPr sz="1700">
                <a:solidFill>
                  <a:srgbClr val="4E4541"/>
                </a:solidFill>
              </a:defRPr>
            </a:lvl4pPr>
            <a:lvl5pPr>
              <a:defRPr sz="1700">
                <a:solidFill>
                  <a:srgbClr val="4E454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622302" y="1628776"/>
            <a:ext cx="10945812" cy="936129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rgbClr val="7FA4C6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</p:cSld>
  <p:clrMapOvr>
    <a:masterClrMapping/>
  </p:clrMapOvr>
  <p:transition>
    <p:split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7" y="255563"/>
            <a:ext cx="648073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4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/>
          <p:cNvSpPr txBox="1">
            <a:spLocks/>
          </p:cNvSpPr>
          <p:nvPr userDrawn="1"/>
        </p:nvSpPr>
        <p:spPr>
          <a:xfrm>
            <a:off x="7319342" y="260648"/>
            <a:ext cx="365203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6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4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525582"/>
      </p:ext>
    </p:extLst>
  </p:cSld>
  <p:clrMapOvr>
    <a:masterClrMapping/>
  </p:clrMapOvr>
  <p:transition>
    <p:split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90413" cy="6858000"/>
          </a:xfrm>
          <a:prstGeom prst="rect">
            <a:avLst/>
          </a:prstGeom>
          <a:solidFill>
            <a:srgbClr val="F9B00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7FA4C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31" y="3176931"/>
            <a:ext cx="2183550" cy="50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888346"/>
      </p:ext>
    </p:extLst>
  </p:cSld>
  <p:clrMapOvr>
    <a:masterClrMapping/>
  </p:clrMapOvr>
  <p:transition>
    <p:split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iste_numérotée sans ba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09521" y="800240"/>
            <a:ext cx="10971372" cy="276999"/>
          </a:xfrm>
        </p:spPr>
        <p:txBody>
          <a:bodyPr/>
          <a:lstStyle>
            <a:lvl1pPr>
              <a:defRPr sz="1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521" y="1524000"/>
            <a:ext cx="10971372" cy="4572000"/>
          </a:xfrm>
        </p:spPr>
        <p:txBody>
          <a:bodyPr/>
          <a:lstStyle>
            <a:lvl3pPr marL="233363" indent="-233363">
              <a:buFont typeface="+mj-lt"/>
              <a:buAutoNum type="arabicPeriod"/>
              <a:defRPr/>
            </a:lvl3pPr>
            <a:lvl5pPr>
              <a:defRPr baseline="0"/>
            </a:lvl5pPr>
            <a:lvl6pPr>
              <a:defRPr baseline="0"/>
            </a:lvl6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5563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simple">
  <p:cSld name="1_Contenu simp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Shape 29" descr="Liseré Gris.png"/>
          <p:cNvPicPr preferRelativeResize="0"/>
          <p:nvPr/>
        </p:nvPicPr>
        <p:blipFill rotWithShape="1">
          <a:blip r:embed="rId2">
            <a:alphaModFix/>
          </a:blip>
          <a:srcRect r="23964" b="19860"/>
          <a:stretch/>
        </p:blipFill>
        <p:spPr>
          <a:xfrm>
            <a:off x="7319342" y="1772816"/>
            <a:ext cx="4871071" cy="508518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063759" y="255564"/>
            <a:ext cx="648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95929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95929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95929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95929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95929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95929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95929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95929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95929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cxnSp>
        <p:nvCxnSpPr>
          <p:cNvPr id="32" name="Shape 32"/>
          <p:cNvCxnSpPr/>
          <p:nvPr/>
        </p:nvCxnSpPr>
        <p:spPr>
          <a:xfrm>
            <a:off x="11063758" y="228600"/>
            <a:ext cx="0" cy="371475"/>
          </a:xfrm>
          <a:prstGeom prst="straightConnector1">
            <a:avLst/>
          </a:prstGeom>
          <a:noFill/>
          <a:ln w="9525" cap="flat" cmpd="sng">
            <a:solidFill>
              <a:srgbClr val="F9B00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3" name="Shape 33"/>
          <p:cNvPicPr preferRelativeResize="0"/>
          <p:nvPr/>
        </p:nvPicPr>
        <p:blipFill rotWithShape="1">
          <a:blip r:embed="rId3">
            <a:alphaModFix/>
          </a:blip>
          <a:srcRect t="-1" r="78358" b="18751"/>
          <a:stretch/>
        </p:blipFill>
        <p:spPr>
          <a:xfrm>
            <a:off x="457206" y="228604"/>
            <a:ext cx="409573" cy="371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hape 34"/>
          <p:cNvCxnSpPr/>
          <p:nvPr/>
        </p:nvCxnSpPr>
        <p:spPr>
          <a:xfrm>
            <a:off x="1" y="819150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Shape 35"/>
          <p:cNvSpPr txBox="1"/>
          <p:nvPr/>
        </p:nvSpPr>
        <p:spPr>
          <a:xfrm>
            <a:off x="7319342" y="260648"/>
            <a:ext cx="3652029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4E45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5015087" y="260648"/>
            <a:ext cx="5976664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r" rtl="0">
              <a:spcBef>
                <a:spcPts val="400"/>
              </a:spcBef>
              <a:spcAft>
                <a:spcPts val="0"/>
              </a:spcAft>
              <a:buClr>
                <a:srgbClr val="7FA4C6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A4C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609520" y="1628800"/>
            <a:ext cx="10958293" cy="48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340"/>
              </a:spcBef>
              <a:spcAft>
                <a:spcPts val="0"/>
              </a:spcAft>
              <a:buClr>
                <a:srgbClr val="4E4541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4E45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6550" algn="l" rtl="0">
              <a:spcBef>
                <a:spcPts val="340"/>
              </a:spcBef>
              <a:spcAft>
                <a:spcPts val="0"/>
              </a:spcAft>
              <a:buClr>
                <a:srgbClr val="4E454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rgbClr val="4E45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spcBef>
                <a:spcPts val="340"/>
              </a:spcBef>
              <a:spcAft>
                <a:spcPts val="0"/>
              </a:spcAft>
              <a:buClr>
                <a:srgbClr val="4E454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rgbClr val="4E45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spcBef>
                <a:spcPts val="340"/>
              </a:spcBef>
              <a:spcAft>
                <a:spcPts val="0"/>
              </a:spcAft>
              <a:buClr>
                <a:srgbClr val="4E454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rgbClr val="4E45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spcBef>
                <a:spcPts val="340"/>
              </a:spcBef>
              <a:spcAft>
                <a:spcPts val="0"/>
              </a:spcAft>
              <a:buClr>
                <a:srgbClr val="4E4541"/>
              </a:buClr>
              <a:buSzPts val="1700"/>
              <a:buFont typeface="Arial"/>
              <a:buChar char="»"/>
              <a:defRPr sz="1700" b="0" i="0" u="none" strike="noStrike" cap="none">
                <a:solidFill>
                  <a:srgbClr val="4E45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1183008"/>
      </p:ext>
    </p:extLst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1371600"/>
            <a:ext cx="12190413" cy="5486400"/>
          </a:xfrm>
          <a:prstGeom prst="rect">
            <a:avLst/>
          </a:prstGeom>
          <a:solidFill>
            <a:srgbClr val="F9B00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282" y="2130426"/>
            <a:ext cx="10361851" cy="3818854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903519" y="620688"/>
            <a:ext cx="2808312" cy="576064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rgbClr val="F9B004"/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903519" y="188643"/>
            <a:ext cx="2808312" cy="365125"/>
          </a:xfrm>
        </p:spPr>
        <p:txBody>
          <a:bodyPr/>
          <a:lstStyle>
            <a:lvl1pPr algn="r">
              <a:defRPr sz="1400">
                <a:solidFill>
                  <a:srgbClr val="4E4541"/>
                </a:solidFill>
              </a:defRPr>
            </a:lvl1pPr>
          </a:lstStyle>
          <a:p>
            <a:endParaRPr lang="fr-FR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4" y="457200"/>
            <a:ext cx="189246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iseré Blanc.png"/>
          <p:cNvPicPr>
            <a:picLocks noChangeAspect="1"/>
          </p:cNvPicPr>
          <p:nvPr userDrawn="1"/>
        </p:nvPicPr>
        <p:blipFill>
          <a:blip r:embed="rId3" cstate="print"/>
          <a:srcRect r="23965" b="19723"/>
          <a:stretch>
            <a:fillRect/>
          </a:stretch>
        </p:blipFill>
        <p:spPr>
          <a:xfrm>
            <a:off x="7319343" y="1764108"/>
            <a:ext cx="4871071" cy="509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8359"/>
      </p:ext>
    </p:extLst>
  </p:cSld>
  <p:clrMapOvr>
    <a:masterClrMapping/>
  </p:clrMapOvr>
  <p:transition>
    <p:split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/>
          </p:cNvSpPr>
          <p:nvPr userDrawn="1"/>
        </p:nvSpPr>
        <p:spPr>
          <a:xfrm>
            <a:off x="1" y="822960"/>
            <a:ext cx="12190413" cy="6035040"/>
          </a:xfrm>
          <a:prstGeom prst="rect">
            <a:avLst/>
          </a:prstGeom>
          <a:solidFill>
            <a:srgbClr val="7FA4C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Image 26" descr="Liseré Blanc.png"/>
          <p:cNvPicPr>
            <a:picLocks noChangeAspect="1"/>
          </p:cNvPicPr>
          <p:nvPr userDrawn="1"/>
        </p:nvPicPr>
        <p:blipFill>
          <a:blip r:embed="rId2" cstate="print"/>
          <a:srcRect r="23965" b="19723"/>
          <a:stretch>
            <a:fillRect/>
          </a:stretch>
        </p:blipFill>
        <p:spPr>
          <a:xfrm>
            <a:off x="7319343" y="1764108"/>
            <a:ext cx="4871071" cy="509389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5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Straight Connector 21"/>
          <p:cNvCxnSpPr/>
          <p:nvPr userDrawn="1"/>
        </p:nvCxnSpPr>
        <p:spPr>
          <a:xfrm>
            <a:off x="11063758" y="228602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6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 userDrawn="1"/>
        </p:nvSpPr>
        <p:spPr>
          <a:xfrm>
            <a:off x="7319343" y="260648"/>
            <a:ext cx="3652029" cy="36004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21" y="1628800"/>
            <a:ext cx="10958293" cy="4896544"/>
          </a:xfrm>
        </p:spPr>
        <p:txBody>
          <a:bodyPr>
            <a:normAutofit/>
          </a:bodyPr>
          <a:lstStyle>
            <a:lvl1pPr marL="514299" indent="-514299">
              <a:buClr>
                <a:srgbClr val="F9B004"/>
              </a:buClr>
              <a:buFont typeface="+mj-lt"/>
              <a:buAutoNum type="arabicPeriod"/>
              <a:defRPr sz="3200">
                <a:solidFill>
                  <a:schemeClr val="bg1"/>
                </a:solidFill>
              </a:defRPr>
            </a:lvl1pPr>
            <a:lvl2pPr marL="971453" indent="-514299">
              <a:buFont typeface="+mj-lt"/>
              <a:buAutoNum type="arabicPeriod"/>
              <a:defRPr sz="3200">
                <a:solidFill>
                  <a:schemeClr val="bg1"/>
                </a:solidFill>
              </a:defRPr>
            </a:lvl2pPr>
            <a:lvl3pPr marL="1428607" indent="-514299">
              <a:buFont typeface="+mj-lt"/>
              <a:buAutoNum type="arabicPeriod"/>
              <a:defRPr sz="3200">
                <a:solidFill>
                  <a:schemeClr val="bg1"/>
                </a:solidFill>
              </a:defRPr>
            </a:lvl3pPr>
            <a:lvl4pPr marL="1885761" indent="-514299">
              <a:buFont typeface="+mj-lt"/>
              <a:buAutoNum type="arabicPeriod"/>
              <a:defRPr sz="3200">
                <a:solidFill>
                  <a:schemeClr val="bg1"/>
                </a:solidFill>
              </a:defRPr>
            </a:lvl4pPr>
            <a:lvl5pPr marL="2342916" indent="-514299">
              <a:buFont typeface="+mj-lt"/>
              <a:buAutoNum type="arabicPeriod"/>
              <a:defRPr sz="32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3768584"/>
      </p:ext>
    </p:extLst>
  </p:cSld>
  <p:clrMapOvr>
    <a:masterClrMapping/>
  </p:clrMapOvr>
  <p:transition>
    <p:split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Liseré Gris.png"/>
          <p:cNvPicPr>
            <a:picLocks noChangeAspect="1"/>
          </p:cNvPicPr>
          <p:nvPr userDrawn="1"/>
        </p:nvPicPr>
        <p:blipFill>
          <a:blip r:embed="rId2" cstate="print"/>
          <a:srcRect r="23965" b="19860"/>
          <a:stretch>
            <a:fillRect/>
          </a:stretch>
        </p:blipFill>
        <p:spPr>
          <a:xfrm>
            <a:off x="7319343" y="1772816"/>
            <a:ext cx="4871071" cy="50851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5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Straight Connector 21"/>
          <p:cNvCxnSpPr/>
          <p:nvPr userDrawn="1"/>
        </p:nvCxnSpPr>
        <p:spPr>
          <a:xfrm>
            <a:off x="11063758" y="228602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6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 userDrawn="1"/>
        </p:nvSpPr>
        <p:spPr>
          <a:xfrm>
            <a:off x="7319343" y="260648"/>
            <a:ext cx="3652029" cy="36004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21" y="1628800"/>
            <a:ext cx="10958293" cy="4896544"/>
          </a:xfrm>
        </p:spPr>
        <p:txBody>
          <a:bodyPr wrap="square">
            <a:normAutofit/>
          </a:bodyPr>
          <a:lstStyle>
            <a:lvl1pPr marL="0" indent="0">
              <a:buNone/>
              <a:defRPr sz="1700">
                <a:solidFill>
                  <a:srgbClr val="4E4541"/>
                </a:solidFill>
              </a:defRPr>
            </a:lvl1pPr>
            <a:lvl2pPr>
              <a:defRPr sz="1700">
                <a:solidFill>
                  <a:srgbClr val="4E4541"/>
                </a:solidFill>
              </a:defRPr>
            </a:lvl2pPr>
            <a:lvl3pPr>
              <a:defRPr sz="1700">
                <a:solidFill>
                  <a:srgbClr val="4E4541"/>
                </a:solidFill>
              </a:defRPr>
            </a:lvl3pPr>
            <a:lvl4pPr>
              <a:defRPr sz="1700">
                <a:solidFill>
                  <a:srgbClr val="4E4541"/>
                </a:solidFill>
              </a:defRPr>
            </a:lvl4pPr>
            <a:lvl5pPr>
              <a:defRPr sz="1700">
                <a:solidFill>
                  <a:srgbClr val="4E454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8484284"/>
      </p:ext>
    </p:extLst>
  </p:cSld>
  <p:clrMapOvr>
    <a:masterClrMapping/>
  </p:clrMapOvr>
  <p:transition>
    <p:split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Liseré Gris.png"/>
          <p:cNvPicPr>
            <a:picLocks noChangeAspect="1"/>
          </p:cNvPicPr>
          <p:nvPr userDrawn="1"/>
        </p:nvPicPr>
        <p:blipFill>
          <a:blip r:embed="rId2" cstate="print"/>
          <a:srcRect r="23965" b="19860"/>
          <a:stretch>
            <a:fillRect/>
          </a:stretch>
        </p:blipFill>
        <p:spPr>
          <a:xfrm>
            <a:off x="7319343" y="1772816"/>
            <a:ext cx="4871071" cy="50851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5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Straight Connector 21"/>
          <p:cNvCxnSpPr/>
          <p:nvPr userDrawn="1"/>
        </p:nvCxnSpPr>
        <p:spPr>
          <a:xfrm>
            <a:off x="11063758" y="228602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6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 userDrawn="1"/>
        </p:nvSpPr>
        <p:spPr>
          <a:xfrm>
            <a:off x="7319343" y="260648"/>
            <a:ext cx="3652029" cy="36004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21" y="2708920"/>
            <a:ext cx="10958293" cy="3816424"/>
          </a:xfrm>
        </p:spPr>
        <p:txBody>
          <a:bodyPr wrap="square">
            <a:normAutofit/>
          </a:bodyPr>
          <a:lstStyle>
            <a:lvl1pPr marL="0" indent="0">
              <a:buNone/>
              <a:defRPr sz="1700">
                <a:solidFill>
                  <a:srgbClr val="4E4541"/>
                </a:solidFill>
              </a:defRPr>
            </a:lvl1pPr>
            <a:lvl2pPr>
              <a:defRPr sz="1700">
                <a:solidFill>
                  <a:srgbClr val="4E4541"/>
                </a:solidFill>
              </a:defRPr>
            </a:lvl2pPr>
            <a:lvl3pPr>
              <a:defRPr sz="1700">
                <a:solidFill>
                  <a:srgbClr val="4E4541"/>
                </a:solidFill>
              </a:defRPr>
            </a:lvl3pPr>
            <a:lvl4pPr>
              <a:defRPr sz="1700">
                <a:solidFill>
                  <a:srgbClr val="4E4541"/>
                </a:solidFill>
              </a:defRPr>
            </a:lvl4pPr>
            <a:lvl5pPr>
              <a:defRPr sz="1700">
                <a:solidFill>
                  <a:srgbClr val="4E454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622302" y="1628777"/>
            <a:ext cx="10945812" cy="936129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rgbClr val="7FA4C6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43879299"/>
      </p:ext>
    </p:extLst>
  </p:cSld>
  <p:clrMapOvr>
    <a:masterClrMapping/>
  </p:clrMapOvr>
  <p:transition>
    <p:split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imple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iseré Gris.png"/>
          <p:cNvPicPr>
            <a:picLocks noChangeAspect="1"/>
          </p:cNvPicPr>
          <p:nvPr userDrawn="1"/>
        </p:nvPicPr>
        <p:blipFill>
          <a:blip r:embed="rId2" cstate="print"/>
          <a:srcRect r="23965" b="19860"/>
          <a:stretch>
            <a:fillRect/>
          </a:stretch>
        </p:blipFill>
        <p:spPr>
          <a:xfrm>
            <a:off x="7319343" y="1772816"/>
            <a:ext cx="4871071" cy="508518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311234" y="1628802"/>
            <a:ext cx="5256583" cy="492514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309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1pPr>
            <a:lvl2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2pPr>
            <a:lvl3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3pPr>
            <a:lvl4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4pPr>
            <a:lvl5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dirty="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2600" y="1628802"/>
            <a:ext cx="5256583" cy="492514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309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1pPr>
            <a:lvl2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2pPr>
            <a:lvl3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3pPr>
            <a:lvl4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4pPr>
            <a:lvl5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cxnSp>
        <p:nvCxnSpPr>
          <p:cNvPr id="9" name="Straight Connector 21"/>
          <p:cNvCxnSpPr/>
          <p:nvPr userDrawn="1"/>
        </p:nvCxnSpPr>
        <p:spPr>
          <a:xfrm>
            <a:off x="11063758" y="228602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6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 userDrawn="1"/>
        </p:nvSpPr>
        <p:spPr>
          <a:xfrm>
            <a:off x="7319343" y="260648"/>
            <a:ext cx="3652029" cy="36004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5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8941715"/>
      </p:ext>
    </p:extLst>
  </p:cSld>
  <p:clrMapOvr>
    <a:masterClrMapping/>
  </p:clrMapOvr>
  <p:transition>
    <p:split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imp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iseré Gris.png"/>
          <p:cNvPicPr>
            <a:picLocks noChangeAspect="1"/>
          </p:cNvPicPr>
          <p:nvPr userDrawn="1"/>
        </p:nvPicPr>
        <p:blipFill>
          <a:blip r:embed="rId2" cstate="print"/>
          <a:srcRect r="23965" b="19860"/>
          <a:stretch>
            <a:fillRect/>
          </a:stretch>
        </p:blipFill>
        <p:spPr>
          <a:xfrm>
            <a:off x="7319343" y="1772816"/>
            <a:ext cx="4871071" cy="5085184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2600" y="1628802"/>
            <a:ext cx="5256583" cy="492514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309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1pPr>
            <a:lvl2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2pPr>
            <a:lvl3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3pPr>
            <a:lvl4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4pPr>
            <a:lvl5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cxnSp>
        <p:nvCxnSpPr>
          <p:cNvPr id="9" name="Straight Connector 21"/>
          <p:cNvCxnSpPr/>
          <p:nvPr userDrawn="1"/>
        </p:nvCxnSpPr>
        <p:spPr>
          <a:xfrm>
            <a:off x="11063758" y="228602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6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 userDrawn="1"/>
        </p:nvSpPr>
        <p:spPr>
          <a:xfrm>
            <a:off x="7319343" y="260648"/>
            <a:ext cx="3652029" cy="36004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5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pour une image  17"/>
          <p:cNvSpPr>
            <a:spLocks noGrp="1"/>
          </p:cNvSpPr>
          <p:nvPr>
            <p:ph type="pic" sz="quarter" idx="13"/>
          </p:nvPr>
        </p:nvSpPr>
        <p:spPr>
          <a:xfrm>
            <a:off x="6311231" y="1628775"/>
            <a:ext cx="5256214" cy="489585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910164"/>
      </p:ext>
    </p:extLst>
  </p:cSld>
  <p:clrMapOvr>
    <a:masterClrMapping/>
  </p:clrMapOvr>
  <p:transition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imple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iseré Gris.png"/>
          <p:cNvPicPr>
            <a:picLocks noChangeAspect="1"/>
          </p:cNvPicPr>
          <p:nvPr userDrawn="1"/>
        </p:nvPicPr>
        <p:blipFill>
          <a:blip r:embed="rId2" cstate="print"/>
          <a:srcRect r="23965" b="19860"/>
          <a:stretch>
            <a:fillRect/>
          </a:stretch>
        </p:blipFill>
        <p:spPr>
          <a:xfrm>
            <a:off x="7319342" y="1772816"/>
            <a:ext cx="4871071" cy="508518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311233" y="1628800"/>
            <a:ext cx="5256583" cy="492514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dirty="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2599" y="1628800"/>
            <a:ext cx="5256583" cy="492514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cxnSp>
        <p:nvCxnSpPr>
          <p:cNvPr id="9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 userDrawn="1"/>
        </p:nvSpPr>
        <p:spPr>
          <a:xfrm>
            <a:off x="7319342" y="260648"/>
            <a:ext cx="365202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4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split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introduction + image _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iseré Gris.png"/>
          <p:cNvPicPr>
            <a:picLocks noChangeAspect="1"/>
          </p:cNvPicPr>
          <p:nvPr userDrawn="1"/>
        </p:nvPicPr>
        <p:blipFill>
          <a:blip r:embed="rId2" cstate="print"/>
          <a:srcRect r="23965" b="19860"/>
          <a:stretch>
            <a:fillRect/>
          </a:stretch>
        </p:blipFill>
        <p:spPr>
          <a:xfrm>
            <a:off x="7319343" y="1772816"/>
            <a:ext cx="4871071" cy="5085184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23200" y="1628800"/>
            <a:ext cx="5544617" cy="496855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309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1pPr>
            <a:lvl2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2pPr>
            <a:lvl3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3pPr>
            <a:lvl4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4pPr>
            <a:lvl5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cxnSp>
        <p:nvCxnSpPr>
          <p:cNvPr id="9" name="Straight Connector 21"/>
          <p:cNvCxnSpPr/>
          <p:nvPr userDrawn="1"/>
        </p:nvCxnSpPr>
        <p:spPr>
          <a:xfrm>
            <a:off x="11063758" y="228602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6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 userDrawn="1"/>
        </p:nvSpPr>
        <p:spPr>
          <a:xfrm>
            <a:off x="7319343" y="260648"/>
            <a:ext cx="3652029" cy="36004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5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pour une image  17"/>
          <p:cNvSpPr>
            <a:spLocks noGrp="1"/>
          </p:cNvSpPr>
          <p:nvPr>
            <p:ph type="pic" sz="quarter" idx="13"/>
          </p:nvPr>
        </p:nvSpPr>
        <p:spPr>
          <a:xfrm>
            <a:off x="622599" y="2708920"/>
            <a:ext cx="5256214" cy="388843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7" name="Espace réservé du contenu 3"/>
          <p:cNvSpPr>
            <a:spLocks noGrp="1"/>
          </p:cNvSpPr>
          <p:nvPr>
            <p:ph sz="half" idx="14"/>
          </p:nvPr>
        </p:nvSpPr>
        <p:spPr>
          <a:xfrm>
            <a:off x="622600" y="1628801"/>
            <a:ext cx="5256583" cy="864096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309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1700" kern="1200" smtClean="0">
                <a:solidFill>
                  <a:srgbClr val="7FA4C6"/>
                </a:solidFill>
                <a:latin typeface="+mn-lt"/>
                <a:ea typeface="+mn-ea"/>
                <a:cs typeface="+mn-cs"/>
              </a:defRPr>
            </a:lvl1pPr>
            <a:lvl2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2pPr>
            <a:lvl3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3pPr>
            <a:lvl4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4pPr>
            <a:lvl5pPr algn="l" defTabSz="914309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66188233"/>
      </p:ext>
    </p:extLst>
  </p:cSld>
  <p:clrMapOvr>
    <a:masterClrMapping/>
  </p:clrMapOvr>
  <p:transition>
    <p:split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Liseré Gris.png"/>
          <p:cNvPicPr>
            <a:picLocks noChangeAspect="1"/>
          </p:cNvPicPr>
          <p:nvPr userDrawn="1"/>
        </p:nvPicPr>
        <p:blipFill>
          <a:blip r:embed="rId2" cstate="print"/>
          <a:srcRect r="23965" b="19860"/>
          <a:stretch>
            <a:fillRect/>
          </a:stretch>
        </p:blipFill>
        <p:spPr>
          <a:xfrm>
            <a:off x="7319343" y="1772816"/>
            <a:ext cx="4871071" cy="50851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5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Straight Connector 21"/>
          <p:cNvCxnSpPr/>
          <p:nvPr userDrawn="1"/>
        </p:nvCxnSpPr>
        <p:spPr>
          <a:xfrm>
            <a:off x="11063758" y="228602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6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 userDrawn="1"/>
        </p:nvSpPr>
        <p:spPr>
          <a:xfrm>
            <a:off x="7319343" y="260648"/>
            <a:ext cx="3652029" cy="36004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Espace réservé du graphique 11"/>
          <p:cNvSpPr>
            <a:spLocks noGrp="1"/>
          </p:cNvSpPr>
          <p:nvPr>
            <p:ph type="chart" sz="quarter" idx="13"/>
          </p:nvPr>
        </p:nvSpPr>
        <p:spPr>
          <a:xfrm>
            <a:off x="622598" y="1628775"/>
            <a:ext cx="10945516" cy="4895850"/>
          </a:xfrm>
        </p:spPr>
        <p:txBody>
          <a:bodyPr/>
          <a:lstStyle/>
          <a:p>
            <a:r>
              <a:rPr lang="fr-FR" smtClean="0"/>
              <a:t>Cliquez sur l'icône pour ajouter un graphique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342847"/>
      </p:ext>
    </p:extLst>
  </p:cSld>
  <p:clrMapOvr>
    <a:masterClrMapping/>
  </p:clrMapOvr>
  <p:transition>
    <p:split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ï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cxnSp>
        <p:nvCxnSpPr>
          <p:cNvPr id="10" name="Straight Connector 21"/>
          <p:cNvCxnSpPr/>
          <p:nvPr userDrawn="1"/>
        </p:nvCxnSpPr>
        <p:spPr>
          <a:xfrm>
            <a:off x="11063758" y="228602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6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 userDrawn="1"/>
        </p:nvSpPr>
        <p:spPr>
          <a:xfrm>
            <a:off x="7319343" y="260648"/>
            <a:ext cx="3652029" cy="36004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24" name="Image 23" descr="Liseré Gris.png"/>
          <p:cNvPicPr>
            <a:picLocks noChangeAspect="1"/>
          </p:cNvPicPr>
          <p:nvPr userDrawn="1"/>
        </p:nvPicPr>
        <p:blipFill>
          <a:blip r:embed="rId3" cstate="print"/>
          <a:srcRect r="23965" b="19860"/>
          <a:stretch>
            <a:fillRect/>
          </a:stretch>
        </p:blipFill>
        <p:spPr>
          <a:xfrm>
            <a:off x="7319343" y="1772816"/>
            <a:ext cx="4871071" cy="5085184"/>
          </a:xfrm>
          <a:prstGeom prst="rect">
            <a:avLst/>
          </a:prstGeom>
        </p:spPr>
      </p:pic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4367015" y="1772819"/>
            <a:ext cx="3672407" cy="2372809"/>
          </a:xfrm>
          <a:prstGeom prst="rect">
            <a:avLst/>
          </a:prstGeom>
          <a:solidFill>
            <a:srgbClr val="7FA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1" y="4485194"/>
            <a:ext cx="3672407" cy="2372809"/>
          </a:xfrm>
          <a:prstGeom prst="rect">
            <a:avLst/>
          </a:prstGeom>
          <a:solidFill>
            <a:srgbClr val="F9B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8518007" y="4485194"/>
            <a:ext cx="3672407" cy="23728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8" name="Espace réservé pour une image  17"/>
          <p:cNvSpPr>
            <a:spLocks noGrp="1"/>
          </p:cNvSpPr>
          <p:nvPr>
            <p:ph type="pic" sz="quarter" idx="13"/>
          </p:nvPr>
        </p:nvSpPr>
        <p:spPr>
          <a:xfrm>
            <a:off x="1" y="1772816"/>
            <a:ext cx="3672407" cy="23762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9" name="Espace réservé pour une image  17"/>
          <p:cNvSpPr>
            <a:spLocks noGrp="1"/>
          </p:cNvSpPr>
          <p:nvPr>
            <p:ph type="pic" sz="quarter" idx="14"/>
          </p:nvPr>
        </p:nvSpPr>
        <p:spPr>
          <a:xfrm>
            <a:off x="4367015" y="4481736"/>
            <a:ext cx="3672407" cy="23762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0" name="Espace réservé pour une image  17"/>
          <p:cNvSpPr>
            <a:spLocks noGrp="1"/>
          </p:cNvSpPr>
          <p:nvPr>
            <p:ph type="pic" sz="quarter" idx="15"/>
          </p:nvPr>
        </p:nvSpPr>
        <p:spPr>
          <a:xfrm>
            <a:off x="8518007" y="1772816"/>
            <a:ext cx="3672407" cy="23762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6" name="Espace réservé du texte 24"/>
          <p:cNvSpPr>
            <a:spLocks noGrp="1"/>
          </p:cNvSpPr>
          <p:nvPr>
            <p:ph type="body" sz="quarter" idx="17"/>
          </p:nvPr>
        </p:nvSpPr>
        <p:spPr>
          <a:xfrm>
            <a:off x="4871073" y="2060851"/>
            <a:ext cx="2665411" cy="1871663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None/>
              <a:defRPr sz="1000">
                <a:solidFill>
                  <a:schemeClr val="bg1"/>
                </a:solidFill>
              </a:defRPr>
            </a:lvl2pPr>
            <a:lvl3pPr algn="ctr">
              <a:buNone/>
              <a:defRPr sz="1000">
                <a:solidFill>
                  <a:schemeClr val="bg1"/>
                </a:solidFill>
              </a:defRPr>
            </a:lvl3pPr>
            <a:lvl4pPr algn="ctr">
              <a:buNone/>
              <a:defRPr sz="1000">
                <a:solidFill>
                  <a:schemeClr val="bg1"/>
                </a:solidFill>
              </a:defRPr>
            </a:lvl4pPr>
            <a:lvl5pPr algn="ctr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5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24"/>
          <p:cNvSpPr>
            <a:spLocks noGrp="1"/>
          </p:cNvSpPr>
          <p:nvPr>
            <p:ph type="body" sz="quarter" idx="18"/>
          </p:nvPr>
        </p:nvSpPr>
        <p:spPr>
          <a:xfrm>
            <a:off x="478585" y="4725146"/>
            <a:ext cx="2665411" cy="1871663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None/>
              <a:defRPr sz="1000">
                <a:solidFill>
                  <a:schemeClr val="bg1"/>
                </a:solidFill>
              </a:defRPr>
            </a:lvl2pPr>
            <a:lvl3pPr algn="ctr">
              <a:buNone/>
              <a:defRPr sz="1000">
                <a:solidFill>
                  <a:schemeClr val="bg1"/>
                </a:solidFill>
              </a:defRPr>
            </a:lvl3pPr>
            <a:lvl4pPr algn="ctr">
              <a:buNone/>
              <a:defRPr sz="1000">
                <a:solidFill>
                  <a:schemeClr val="bg1"/>
                </a:solidFill>
              </a:defRPr>
            </a:lvl4pPr>
            <a:lvl5pPr algn="ctr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8" name="Espace réservé du texte 24"/>
          <p:cNvSpPr>
            <a:spLocks noGrp="1"/>
          </p:cNvSpPr>
          <p:nvPr>
            <p:ph type="body" sz="quarter" idx="19"/>
          </p:nvPr>
        </p:nvSpPr>
        <p:spPr>
          <a:xfrm>
            <a:off x="9119544" y="4725146"/>
            <a:ext cx="2665411" cy="1871663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None/>
              <a:defRPr sz="1000">
                <a:solidFill>
                  <a:schemeClr val="bg1"/>
                </a:solidFill>
              </a:defRPr>
            </a:lvl2pPr>
            <a:lvl3pPr algn="ctr">
              <a:buNone/>
              <a:defRPr sz="1000">
                <a:solidFill>
                  <a:schemeClr val="bg1"/>
                </a:solidFill>
              </a:defRPr>
            </a:lvl3pPr>
            <a:lvl4pPr algn="ctr">
              <a:buNone/>
              <a:defRPr sz="1000">
                <a:solidFill>
                  <a:schemeClr val="bg1"/>
                </a:solidFill>
              </a:defRPr>
            </a:lvl4pPr>
            <a:lvl5pPr algn="ctr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01416091"/>
      </p:ext>
    </p:extLst>
  </p:cSld>
  <p:clrMapOvr>
    <a:masterClrMapping/>
  </p:clrMapOvr>
  <p:transition>
    <p:split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pour une image  31"/>
          <p:cNvSpPr>
            <a:spLocks noGrp="1"/>
          </p:cNvSpPr>
          <p:nvPr>
            <p:ph type="pic" sz="quarter" idx="11"/>
          </p:nvPr>
        </p:nvSpPr>
        <p:spPr>
          <a:xfrm>
            <a:off x="1" y="836614"/>
            <a:ext cx="12190413" cy="602138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cxnSp>
        <p:nvCxnSpPr>
          <p:cNvPr id="11" name="Straight Connector 21"/>
          <p:cNvCxnSpPr/>
          <p:nvPr userDrawn="1"/>
        </p:nvCxnSpPr>
        <p:spPr>
          <a:xfrm>
            <a:off x="11063758" y="228602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6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12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 txBox="1">
            <a:spLocks/>
          </p:cNvSpPr>
          <p:nvPr userDrawn="1"/>
        </p:nvSpPr>
        <p:spPr>
          <a:xfrm>
            <a:off x="7319343" y="260648"/>
            <a:ext cx="3652029" cy="36004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 b="0">
                <a:solidFill>
                  <a:srgbClr val="7FA4C6"/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0" name="Espace réservé du contenu 29"/>
          <p:cNvSpPr>
            <a:spLocks noGrp="1"/>
          </p:cNvSpPr>
          <p:nvPr>
            <p:ph sz="quarter" idx="10"/>
          </p:nvPr>
        </p:nvSpPr>
        <p:spPr>
          <a:xfrm>
            <a:off x="478657" y="4076852"/>
            <a:ext cx="3816349" cy="2376487"/>
          </a:xfrm>
          <a:solidFill>
            <a:srgbClr val="4E45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17" name="Image 16" descr="Liseré Blanc.png"/>
          <p:cNvPicPr>
            <a:picLocks noChangeAspect="1"/>
          </p:cNvPicPr>
          <p:nvPr userDrawn="1"/>
        </p:nvPicPr>
        <p:blipFill>
          <a:blip r:embed="rId3" cstate="print"/>
          <a:srcRect r="23965" b="19723"/>
          <a:stretch>
            <a:fillRect/>
          </a:stretch>
        </p:blipFill>
        <p:spPr>
          <a:xfrm>
            <a:off x="7319343" y="1764108"/>
            <a:ext cx="4871071" cy="5093892"/>
          </a:xfrm>
          <a:prstGeom prst="rect">
            <a:avLst/>
          </a:prstGeom>
        </p:spPr>
      </p:pic>
      <p:sp>
        <p:nvSpPr>
          <p:cNvPr id="1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5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2542124"/>
      </p:ext>
    </p:extLst>
  </p:cSld>
  <p:clrMapOvr>
    <a:masterClrMapping/>
  </p:clrMapOvr>
  <p:transition>
    <p:split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5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4" name="Straight Connector 21"/>
          <p:cNvCxnSpPr/>
          <p:nvPr userDrawn="1"/>
        </p:nvCxnSpPr>
        <p:spPr>
          <a:xfrm>
            <a:off x="11063758" y="228602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/>
          <p:cNvSpPr txBox="1">
            <a:spLocks/>
          </p:cNvSpPr>
          <p:nvPr userDrawn="1"/>
        </p:nvSpPr>
        <p:spPr>
          <a:xfrm>
            <a:off x="7319343" y="260648"/>
            <a:ext cx="3652029" cy="36004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6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643518"/>
      </p:ext>
    </p:extLst>
  </p:cSld>
  <p:clrMapOvr>
    <a:masterClrMapping/>
  </p:clrMapOvr>
  <p:transition>
    <p:split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0413" cy="6858000"/>
          </a:xfrm>
          <a:prstGeom prst="rect">
            <a:avLst/>
          </a:prstGeom>
          <a:solidFill>
            <a:srgbClr val="F9B00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7FA4C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32" y="3176931"/>
            <a:ext cx="2183550" cy="50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949065"/>
      </p:ext>
    </p:extLst>
  </p:cSld>
  <p:clrMapOvr>
    <a:masterClrMapping/>
  </p:clrMapOvr>
  <p:transition>
    <p:split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2"/>
          <p:cNvSpPr>
            <a:spLocks noGrp="1"/>
          </p:cNvSpPr>
          <p:nvPr userDrawn="1">
            <p:ph idx="1"/>
          </p:nvPr>
        </p:nvSpPr>
        <p:spPr>
          <a:xfrm>
            <a:off x="575852" y="1183059"/>
            <a:ext cx="11047796" cy="50785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Clr>
                <a:srgbClr val="C8687D"/>
              </a:buClr>
              <a:buNone/>
              <a:defRPr sz="2400" b="0" i="0">
                <a:solidFill>
                  <a:srgbClr val="656565"/>
                </a:solidFill>
                <a:latin typeface="+mj-lt"/>
                <a:cs typeface="Helvetica Light"/>
              </a:defRPr>
            </a:lvl1pPr>
            <a:lvl2pPr marL="822290" indent="-224259">
              <a:buClr>
                <a:srgbClr val="0091A1"/>
              </a:buClr>
              <a:buFont typeface="Lucida Grande"/>
              <a:buChar char="&gt;"/>
              <a:defRPr sz="2100" b="0" i="0">
                <a:solidFill>
                  <a:srgbClr val="656565"/>
                </a:solidFill>
                <a:latin typeface="+mj-lt"/>
                <a:cs typeface="Garamond"/>
              </a:defRPr>
            </a:lvl2pPr>
            <a:lvl3pPr marL="1495062" indent="-299000">
              <a:buClr>
                <a:srgbClr val="0091A1"/>
              </a:buClr>
              <a:buFont typeface="Lucida Grande"/>
              <a:buChar char="&gt;"/>
              <a:defRPr sz="1800" b="0" i="0">
                <a:solidFill>
                  <a:srgbClr val="656565"/>
                </a:solidFill>
                <a:latin typeface="+mj-lt"/>
                <a:cs typeface="Garamond"/>
              </a:defRPr>
            </a:lvl3pPr>
            <a:lvl4pPr marL="2018330" indent="-224259">
              <a:buClr>
                <a:srgbClr val="0091A1"/>
              </a:buClr>
              <a:buFont typeface="Arial"/>
              <a:buChar char="•"/>
              <a:defRPr sz="1800" b="0" i="0">
                <a:solidFill>
                  <a:srgbClr val="656565"/>
                </a:solidFill>
                <a:latin typeface="+mj-lt"/>
                <a:cs typeface="Garamond"/>
              </a:defRPr>
            </a:lvl4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  <p:sp>
        <p:nvSpPr>
          <p:cNvPr id="19" name="Espace réservé du numéro de diapositive 5"/>
          <p:cNvSpPr>
            <a:spLocks noGrp="1"/>
          </p:cNvSpPr>
          <p:nvPr userDrawn="1">
            <p:ph type="sldNum" sz="quarter" idx="12"/>
          </p:nvPr>
        </p:nvSpPr>
        <p:spPr>
          <a:xfrm>
            <a:off x="9202724" y="6437793"/>
            <a:ext cx="2844430" cy="365125"/>
          </a:xfrm>
          <a:prstGeom prst="rect">
            <a:avLst/>
          </a:prstGeom>
        </p:spPr>
        <p:txBody>
          <a:bodyPr lIns="119614" tIns="59806" rIns="119614" bIns="59806"/>
          <a:lstStyle>
            <a:lvl1pPr algn="r">
              <a:defRPr sz="1400" b="0" i="0">
                <a:solidFill>
                  <a:srgbClr val="656565"/>
                </a:solidFill>
                <a:latin typeface="Helvetica Neue Light"/>
                <a:cs typeface="Helvetica Neue Light"/>
              </a:defRPr>
            </a:lvl1pPr>
          </a:lstStyle>
          <a:p>
            <a:fld id="{0B8A6B14-C8EF-C848-B2EE-7CB3AF5FFCE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3995" y="-10206"/>
            <a:ext cx="9718808" cy="149961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976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+ 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8">
              <a:defRPr/>
            </a:pPr>
            <a:fld id="{072B4820-790D-4557-8B30-58DA2E0C9DB5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218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8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8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218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616156" y="798048"/>
            <a:ext cx="11469782" cy="624581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sur une ligne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12265" y="1630733"/>
            <a:ext cx="3543051" cy="50403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4364464" y="1625604"/>
            <a:ext cx="3543051" cy="50403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texte 8"/>
          <p:cNvSpPr>
            <a:spLocks noGrp="1"/>
          </p:cNvSpPr>
          <p:nvPr>
            <p:ph type="body" sz="quarter" idx="16"/>
          </p:nvPr>
        </p:nvSpPr>
        <p:spPr>
          <a:xfrm>
            <a:off x="8116660" y="1599604"/>
            <a:ext cx="3543051" cy="50403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Forme libre : forme 26">
            <a:extLst>
              <a:ext uri="{FF2B5EF4-FFF2-40B4-BE49-F238E27FC236}">
                <a16:creationId xmlns:a16="http://schemas.microsoft.com/office/drawing/2014/main" id="{12C05A7A-D68C-46FC-9A82-CAE127512222}"/>
              </a:ext>
            </a:extLst>
          </p:cNvPr>
          <p:cNvSpPr/>
          <p:nvPr/>
        </p:nvSpPr>
        <p:spPr>
          <a:xfrm rot="5400000" flipV="1">
            <a:off x="-482447" y="804795"/>
            <a:ext cx="1470605" cy="517653"/>
          </a:xfrm>
          <a:custGeom>
            <a:avLst/>
            <a:gdLst>
              <a:gd name="connsiteX0" fmla="*/ 0 w 1413084"/>
              <a:gd name="connsiteY0" fmla="*/ 0 h 527694"/>
              <a:gd name="connsiteX1" fmla="*/ 75342 w 1413084"/>
              <a:gd name="connsiteY1" fmla="*/ 14249 h 527694"/>
              <a:gd name="connsiteX2" fmla="*/ 188535 w 1413084"/>
              <a:gd name="connsiteY2" fmla="*/ 63463 h 527694"/>
              <a:gd name="connsiteX3" fmla="*/ 411830 w 1413084"/>
              <a:gd name="connsiteY3" fmla="*/ 281216 h 527694"/>
              <a:gd name="connsiteX4" fmla="*/ 587619 w 1413084"/>
              <a:gd name="connsiteY4" fmla="*/ 480769 h 527694"/>
              <a:gd name="connsiteX5" fmla="*/ 681241 w 1413084"/>
              <a:gd name="connsiteY5" fmla="*/ 520016 h 527694"/>
              <a:gd name="connsiteX6" fmla="*/ 696792 w 1413084"/>
              <a:gd name="connsiteY6" fmla="*/ 527694 h 527694"/>
              <a:gd name="connsiteX7" fmla="*/ 729281 w 1413084"/>
              <a:gd name="connsiteY7" fmla="*/ 527694 h 527694"/>
              <a:gd name="connsiteX8" fmla="*/ 748432 w 1413084"/>
              <a:gd name="connsiteY8" fmla="*/ 519636 h 527694"/>
              <a:gd name="connsiteX9" fmla="*/ 836981 w 1413084"/>
              <a:gd name="connsiteY9" fmla="*/ 486362 h 527694"/>
              <a:gd name="connsiteX10" fmla="*/ 1012319 w 1413084"/>
              <a:gd name="connsiteY10" fmla="*/ 314680 h 527694"/>
              <a:gd name="connsiteX11" fmla="*/ 1238111 w 1413084"/>
              <a:gd name="connsiteY11" fmla="*/ 77586 h 527694"/>
              <a:gd name="connsiteX12" fmla="*/ 1407272 w 1413084"/>
              <a:gd name="connsiteY12" fmla="*/ 799 h 527694"/>
              <a:gd name="connsiteX13" fmla="*/ 1413084 w 1413084"/>
              <a:gd name="connsiteY13" fmla="*/ 0 h 52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3084" h="527694">
                <a:moveTo>
                  <a:pt x="0" y="0"/>
                </a:moveTo>
                <a:lnTo>
                  <a:pt x="75342" y="14249"/>
                </a:lnTo>
                <a:cubicBezTo>
                  <a:pt x="113356" y="25377"/>
                  <a:pt x="151114" y="41090"/>
                  <a:pt x="188535" y="63463"/>
                </a:cubicBezTo>
                <a:cubicBezTo>
                  <a:pt x="267712" y="110767"/>
                  <a:pt x="341122" y="186986"/>
                  <a:pt x="411830" y="281216"/>
                </a:cubicBezTo>
                <a:cubicBezTo>
                  <a:pt x="468422" y="356583"/>
                  <a:pt x="524521" y="435929"/>
                  <a:pt x="587619" y="480769"/>
                </a:cubicBezTo>
                <a:cubicBezTo>
                  <a:pt x="618064" y="502383"/>
                  <a:pt x="648998" y="519543"/>
                  <a:pt x="681241" y="520016"/>
                </a:cubicBezTo>
                <a:cubicBezTo>
                  <a:pt x="686440" y="520111"/>
                  <a:pt x="691635" y="525041"/>
                  <a:pt x="696792" y="527694"/>
                </a:cubicBezTo>
                <a:cubicBezTo>
                  <a:pt x="707635" y="527694"/>
                  <a:pt x="718438" y="527694"/>
                  <a:pt x="729281" y="527694"/>
                </a:cubicBezTo>
                <a:cubicBezTo>
                  <a:pt x="735664" y="524946"/>
                  <a:pt x="742006" y="522006"/>
                  <a:pt x="748432" y="519636"/>
                </a:cubicBezTo>
                <a:cubicBezTo>
                  <a:pt x="777974" y="508828"/>
                  <a:pt x="808214" y="503995"/>
                  <a:pt x="836981" y="486362"/>
                </a:cubicBezTo>
                <a:cubicBezTo>
                  <a:pt x="898768" y="448632"/>
                  <a:pt x="955768" y="383031"/>
                  <a:pt x="1012319" y="314680"/>
                </a:cubicBezTo>
                <a:cubicBezTo>
                  <a:pt x="1085564" y="225853"/>
                  <a:pt x="1158482" y="134466"/>
                  <a:pt x="1238111" y="77586"/>
                </a:cubicBezTo>
                <a:cubicBezTo>
                  <a:pt x="1293353" y="38056"/>
                  <a:pt x="1349289" y="7625"/>
                  <a:pt x="1407272" y="799"/>
                </a:cubicBezTo>
                <a:lnTo>
                  <a:pt x="1413084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F280671-DC82-46A9-B49C-EA53F220B9A7}"/>
              </a:ext>
            </a:extLst>
          </p:cNvPr>
          <p:cNvGrpSpPr/>
          <p:nvPr/>
        </p:nvGrpSpPr>
        <p:grpSpPr>
          <a:xfrm>
            <a:off x="-1" y="581990"/>
            <a:ext cx="12190414" cy="278114"/>
            <a:chOff x="-1" y="346306"/>
            <a:chExt cx="12552364" cy="292728"/>
          </a:xfrm>
        </p:grpSpPr>
        <p:sp>
          <p:nvSpPr>
            <p:cNvPr id="8" name="Forme libre : forme 81">
              <a:extLst>
                <a:ext uri="{FF2B5EF4-FFF2-40B4-BE49-F238E27FC236}">
                  <a16:creationId xmlns:a16="http://schemas.microsoft.com/office/drawing/2014/main" id="{0E7E3476-2F5D-41BB-A9FD-1A965EBC02A2}"/>
                </a:ext>
              </a:extLst>
            </p:cNvPr>
            <p:cNvSpPr/>
            <p:nvPr/>
          </p:nvSpPr>
          <p:spPr>
            <a:xfrm>
              <a:off x="-1" y="346306"/>
              <a:ext cx="12552364" cy="292728"/>
            </a:xfrm>
            <a:custGeom>
              <a:avLst/>
              <a:gdLst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5611904 w 12192001"/>
                <a:gd name="connsiteY18" fmla="*/ 64800 h 278114"/>
                <a:gd name="connsiteX19" fmla="*/ 0 w 12192001"/>
                <a:gd name="connsiteY19" fmla="*/ 6480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0 w 12192001"/>
                <a:gd name="connsiteY18" fmla="*/ 64800 h 278114"/>
                <a:gd name="connsiteX19" fmla="*/ 0 w 12192001"/>
                <a:gd name="connsiteY19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37377 w 12192001"/>
                <a:gd name="connsiteY8" fmla="*/ 68173 h 278114"/>
                <a:gd name="connsiteX9" fmla="*/ 6373311 w 12192001"/>
                <a:gd name="connsiteY9" fmla="*/ 129774 h 278114"/>
                <a:gd name="connsiteX10" fmla="*/ 6291792 w 12192001"/>
                <a:gd name="connsiteY10" fmla="*/ 187680 h 278114"/>
                <a:gd name="connsiteX11" fmla="*/ 6213660 w 12192001"/>
                <a:gd name="connsiteY11" fmla="*/ 241582 h 278114"/>
                <a:gd name="connsiteX12" fmla="*/ 6052470 w 12192001"/>
                <a:gd name="connsiteY12" fmla="*/ 274025 h 278114"/>
                <a:gd name="connsiteX13" fmla="*/ 5951853 w 12192001"/>
                <a:gd name="connsiteY13" fmla="*/ 224025 h 278114"/>
                <a:gd name="connsiteX14" fmla="*/ 5867151 w 12192001"/>
                <a:gd name="connsiteY14" fmla="*/ 156571 h 278114"/>
                <a:gd name="connsiteX15" fmla="*/ 5815612 w 12192001"/>
                <a:gd name="connsiteY15" fmla="*/ 122896 h 278114"/>
                <a:gd name="connsiteX16" fmla="*/ 5622080 w 12192001"/>
                <a:gd name="connsiteY16" fmla="*/ 67043 h 278114"/>
                <a:gd name="connsiteX17" fmla="*/ 0 w 12192001"/>
                <a:gd name="connsiteY17" fmla="*/ 64800 h 278114"/>
                <a:gd name="connsiteX18" fmla="*/ 0 w 12192001"/>
                <a:gd name="connsiteY18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37377 w 12192001"/>
                <a:gd name="connsiteY7" fmla="*/ 68173 h 278114"/>
                <a:gd name="connsiteX8" fmla="*/ 6373311 w 12192001"/>
                <a:gd name="connsiteY8" fmla="*/ 129774 h 278114"/>
                <a:gd name="connsiteX9" fmla="*/ 6291792 w 12192001"/>
                <a:gd name="connsiteY9" fmla="*/ 187680 h 278114"/>
                <a:gd name="connsiteX10" fmla="*/ 6213660 w 12192001"/>
                <a:gd name="connsiteY10" fmla="*/ 241582 h 278114"/>
                <a:gd name="connsiteX11" fmla="*/ 6052470 w 12192001"/>
                <a:gd name="connsiteY11" fmla="*/ 274025 h 278114"/>
                <a:gd name="connsiteX12" fmla="*/ 5951853 w 12192001"/>
                <a:gd name="connsiteY12" fmla="*/ 224025 h 278114"/>
                <a:gd name="connsiteX13" fmla="*/ 5867151 w 12192001"/>
                <a:gd name="connsiteY13" fmla="*/ 156571 h 278114"/>
                <a:gd name="connsiteX14" fmla="*/ 5815612 w 12192001"/>
                <a:gd name="connsiteY14" fmla="*/ 122896 h 278114"/>
                <a:gd name="connsiteX15" fmla="*/ 5622080 w 12192001"/>
                <a:gd name="connsiteY15" fmla="*/ 67043 h 278114"/>
                <a:gd name="connsiteX16" fmla="*/ 0 w 12192001"/>
                <a:gd name="connsiteY16" fmla="*/ 64800 h 278114"/>
                <a:gd name="connsiteX17" fmla="*/ 0 w 12192001"/>
                <a:gd name="connsiteY17" fmla="*/ 0 h 2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2001" h="278114">
                  <a:moveTo>
                    <a:pt x="0" y="0"/>
                  </a:moveTo>
                  <a:lnTo>
                    <a:pt x="5626895" y="0"/>
                  </a:lnTo>
                  <a:lnTo>
                    <a:pt x="5626895" y="0"/>
                  </a:lnTo>
                  <a:lnTo>
                    <a:pt x="6565106" y="0"/>
                  </a:lnTo>
                  <a:lnTo>
                    <a:pt x="6580909" y="0"/>
                  </a:lnTo>
                  <a:lnTo>
                    <a:pt x="12192001" y="0"/>
                  </a:lnTo>
                  <a:lnTo>
                    <a:pt x="12192001" y="64800"/>
                  </a:lnTo>
                  <a:lnTo>
                    <a:pt x="6537377" y="68173"/>
                  </a:lnTo>
                  <a:cubicBezTo>
                    <a:pt x="6477829" y="75565"/>
                    <a:pt x="6423209" y="96715"/>
                    <a:pt x="6373311" y="129774"/>
                  </a:cubicBezTo>
                  <a:cubicBezTo>
                    <a:pt x="6345590" y="148152"/>
                    <a:pt x="6319102" y="168481"/>
                    <a:pt x="6291792" y="187680"/>
                  </a:cubicBezTo>
                  <a:cubicBezTo>
                    <a:pt x="6265919" y="205955"/>
                    <a:pt x="6240457" y="224846"/>
                    <a:pt x="6213660" y="241582"/>
                  </a:cubicBezTo>
                  <a:cubicBezTo>
                    <a:pt x="6164276" y="272485"/>
                    <a:pt x="6110375" y="285422"/>
                    <a:pt x="6052470" y="274025"/>
                  </a:cubicBezTo>
                  <a:cubicBezTo>
                    <a:pt x="6014687" y="266530"/>
                    <a:pt x="5981832" y="247947"/>
                    <a:pt x="5951853" y="224025"/>
                  </a:cubicBezTo>
                  <a:cubicBezTo>
                    <a:pt x="5923722" y="201438"/>
                    <a:pt x="5895898" y="178337"/>
                    <a:pt x="5867151" y="156571"/>
                  </a:cubicBezTo>
                  <a:cubicBezTo>
                    <a:pt x="5850826" y="144251"/>
                    <a:pt x="5833167" y="133471"/>
                    <a:pt x="5815612" y="122896"/>
                  </a:cubicBezTo>
                  <a:cubicBezTo>
                    <a:pt x="5756165" y="87064"/>
                    <a:pt x="5690662" y="71561"/>
                    <a:pt x="5622080" y="67043"/>
                  </a:cubicBezTo>
                  <a:lnTo>
                    <a:pt x="0" y="6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02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orme libre : forme 110">
              <a:extLst>
                <a:ext uri="{FF2B5EF4-FFF2-40B4-BE49-F238E27FC236}">
                  <a16:creationId xmlns:a16="http://schemas.microsoft.com/office/drawing/2014/main" id="{3C17A92B-6E82-4EBA-ACF1-6318DF4309BC}"/>
                </a:ext>
              </a:extLst>
            </p:cNvPr>
            <p:cNvSpPr/>
            <p:nvPr userDrawn="1"/>
          </p:nvSpPr>
          <p:spPr>
            <a:xfrm>
              <a:off x="6196906" y="411625"/>
              <a:ext cx="158550" cy="162090"/>
            </a:xfrm>
            <a:custGeom>
              <a:avLst/>
              <a:gdLst>
                <a:gd name="connsiteX0" fmla="*/ 1165062 w 2328278"/>
                <a:gd name="connsiteY0" fmla="*/ 1964201 h 2328278"/>
                <a:gd name="connsiteX1" fmla="*/ 991778 w 2328278"/>
                <a:gd name="connsiteY1" fmla="*/ 2137721 h 2328278"/>
                <a:gd name="connsiteX2" fmla="*/ 785694 w 2328278"/>
                <a:gd name="connsiteY2" fmla="*/ 2284654 h 2328278"/>
                <a:gd name="connsiteX3" fmla="*/ 662751 w 2328278"/>
                <a:gd name="connsiteY3" fmla="*/ 2321545 h 2328278"/>
                <a:gd name="connsiteX4" fmla="*/ 546023 w 2328278"/>
                <a:gd name="connsiteY4" fmla="*/ 2329804 h 2328278"/>
                <a:gd name="connsiteX5" fmla="*/ 225963 w 2328278"/>
                <a:gd name="connsiteY5" fmla="*/ 2220233 h 2328278"/>
                <a:gd name="connsiteX6" fmla="*/ 52365 w 2328278"/>
                <a:gd name="connsiteY6" fmla="*/ 2006598 h 2328278"/>
                <a:gd name="connsiteX7" fmla="*/ 7530 w 2328278"/>
                <a:gd name="connsiteY7" fmla="*/ 1857619 h 2328278"/>
                <a:gd name="connsiteX8" fmla="*/ 2259 w 2328278"/>
                <a:gd name="connsiteY8" fmla="*/ 1717057 h 2328278"/>
                <a:gd name="connsiteX9" fmla="*/ 74704 w 2328278"/>
                <a:gd name="connsiteY9" fmla="*/ 1488320 h 2328278"/>
                <a:gd name="connsiteX10" fmla="*/ 188600 w 2328278"/>
                <a:gd name="connsiteY10" fmla="*/ 1344611 h 2328278"/>
                <a:gd name="connsiteX11" fmla="*/ 335927 w 2328278"/>
                <a:gd name="connsiteY11" fmla="*/ 1197206 h 2328278"/>
                <a:gd name="connsiteX12" fmla="*/ 364637 w 2328278"/>
                <a:gd name="connsiteY12" fmla="*/ 1167316 h 2328278"/>
                <a:gd name="connsiteX13" fmla="*/ 344422 w 2328278"/>
                <a:gd name="connsiteY13" fmla="*/ 1143089 h 2328278"/>
                <a:gd name="connsiteX14" fmla="*/ 191432 w 2328278"/>
                <a:gd name="connsiteY14" fmla="*/ 990178 h 2328278"/>
                <a:gd name="connsiteX15" fmla="*/ 68490 w 2328278"/>
                <a:gd name="connsiteY15" fmla="*/ 833806 h 2328278"/>
                <a:gd name="connsiteX16" fmla="*/ 8867 w 2328278"/>
                <a:gd name="connsiteY16" fmla="*/ 657218 h 2328278"/>
                <a:gd name="connsiteX17" fmla="*/ 1237 w 2328278"/>
                <a:gd name="connsiteY17" fmla="*/ 563930 h 2328278"/>
                <a:gd name="connsiteX18" fmla="*/ 120011 w 2328278"/>
                <a:gd name="connsiteY18" fmla="*/ 216025 h 2328278"/>
                <a:gd name="connsiteX19" fmla="*/ 448251 w 2328278"/>
                <a:gd name="connsiteY19" fmla="*/ 11750 h 2328278"/>
                <a:gd name="connsiteX20" fmla="*/ 896051 w 2328278"/>
                <a:gd name="connsiteY20" fmla="*/ 112511 h 2328278"/>
                <a:gd name="connsiteX21" fmla="*/ 1049906 w 2328278"/>
                <a:gd name="connsiteY21" fmla="*/ 251815 h 2328278"/>
                <a:gd name="connsiteX22" fmla="*/ 1069964 w 2328278"/>
                <a:gd name="connsiteY22" fmla="*/ 335743 h 2328278"/>
                <a:gd name="connsiteX23" fmla="*/ 919884 w 2328278"/>
                <a:gd name="connsiteY23" fmla="*/ 466315 h 2328278"/>
                <a:gd name="connsiteX24" fmla="*/ 852789 w 2328278"/>
                <a:gd name="connsiteY24" fmla="*/ 441223 h 2328278"/>
                <a:gd name="connsiteX25" fmla="*/ 788997 w 2328278"/>
                <a:gd name="connsiteY25" fmla="*/ 377117 h 2328278"/>
                <a:gd name="connsiteX26" fmla="*/ 609500 w 2328278"/>
                <a:gd name="connsiteY26" fmla="*/ 279974 h 2328278"/>
                <a:gd name="connsiteX27" fmla="*/ 371402 w 2328278"/>
                <a:gd name="connsiteY27" fmla="*/ 344317 h 2328278"/>
                <a:gd name="connsiteX28" fmla="*/ 275203 w 2328278"/>
                <a:gd name="connsiteY28" fmla="*/ 522477 h 2328278"/>
                <a:gd name="connsiteX29" fmla="*/ 320667 w 2328278"/>
                <a:gd name="connsiteY29" fmla="*/ 718572 h 2328278"/>
                <a:gd name="connsiteX30" fmla="*/ 379425 w 2328278"/>
                <a:gd name="connsiteY30" fmla="*/ 791409 h 2328278"/>
                <a:gd name="connsiteX31" fmla="*/ 687765 w 2328278"/>
                <a:gd name="connsiteY31" fmla="*/ 1100299 h 2328278"/>
                <a:gd name="connsiteX32" fmla="*/ 718127 w 2328278"/>
                <a:gd name="connsiteY32" fmla="*/ 1157484 h 2328278"/>
                <a:gd name="connsiteX33" fmla="*/ 688708 w 2328278"/>
                <a:gd name="connsiteY33" fmla="*/ 1230872 h 2328278"/>
                <a:gd name="connsiteX34" fmla="*/ 371323 w 2328278"/>
                <a:gd name="connsiteY34" fmla="*/ 1547470 h 2328278"/>
                <a:gd name="connsiteX35" fmla="*/ 280316 w 2328278"/>
                <a:gd name="connsiteY35" fmla="*/ 1712652 h 2328278"/>
                <a:gd name="connsiteX36" fmla="*/ 394606 w 2328278"/>
                <a:gd name="connsiteY36" fmla="*/ 2005103 h 2328278"/>
                <a:gd name="connsiteX37" fmla="*/ 554439 w 2328278"/>
                <a:gd name="connsiteY37" fmla="*/ 2060636 h 2328278"/>
                <a:gd name="connsiteX38" fmla="*/ 686506 w 2328278"/>
                <a:gd name="connsiteY38" fmla="*/ 2030982 h 2328278"/>
                <a:gd name="connsiteX39" fmla="*/ 775626 w 2328278"/>
                <a:gd name="connsiteY39" fmla="*/ 1968134 h 2328278"/>
                <a:gd name="connsiteX40" fmla="*/ 1098124 w 2328278"/>
                <a:gd name="connsiteY40" fmla="*/ 1645557 h 2328278"/>
                <a:gd name="connsiteX41" fmla="*/ 1158533 w 2328278"/>
                <a:gd name="connsiteY41" fmla="*/ 1613465 h 2328278"/>
                <a:gd name="connsiteX42" fmla="*/ 1231528 w 2328278"/>
                <a:gd name="connsiteY42" fmla="*/ 1643984 h 2328278"/>
                <a:gd name="connsiteX43" fmla="*/ 1548363 w 2328278"/>
                <a:gd name="connsiteY43" fmla="*/ 1961133 h 2328278"/>
                <a:gd name="connsiteX44" fmla="*/ 1709848 w 2328278"/>
                <a:gd name="connsiteY44" fmla="*/ 2051197 h 2328278"/>
                <a:gd name="connsiteX45" fmla="*/ 2003793 w 2328278"/>
                <a:gd name="connsiteY45" fmla="*/ 1938480 h 2328278"/>
                <a:gd name="connsiteX46" fmla="*/ 2059797 w 2328278"/>
                <a:gd name="connsiteY46" fmla="*/ 1778804 h 2328278"/>
                <a:gd name="connsiteX47" fmla="*/ 2006231 w 2328278"/>
                <a:gd name="connsiteY47" fmla="*/ 1602138 h 2328278"/>
                <a:gd name="connsiteX48" fmla="*/ 1943698 w 2328278"/>
                <a:gd name="connsiteY48" fmla="*/ 1538267 h 2328278"/>
                <a:gd name="connsiteX49" fmla="*/ 1850881 w 2328278"/>
                <a:gd name="connsiteY49" fmla="*/ 1453946 h 2328278"/>
                <a:gd name="connsiteX50" fmla="*/ 1710634 w 2328278"/>
                <a:gd name="connsiteY50" fmla="*/ 1322508 h 2328278"/>
                <a:gd name="connsiteX51" fmla="*/ 1500381 w 2328278"/>
                <a:gd name="connsiteY51" fmla="*/ 1128459 h 2328278"/>
                <a:gd name="connsiteX52" fmla="*/ 1343852 w 2328278"/>
                <a:gd name="connsiteY52" fmla="*/ 986245 h 2328278"/>
                <a:gd name="connsiteX53" fmla="*/ 1188266 w 2328278"/>
                <a:gd name="connsiteY53" fmla="*/ 685771 h 2328278"/>
                <a:gd name="connsiteX54" fmla="*/ 1296499 w 2328278"/>
                <a:gd name="connsiteY54" fmla="*/ 246623 h 2328278"/>
                <a:gd name="connsiteX55" fmla="*/ 1592096 w 2328278"/>
                <a:gd name="connsiteY55" fmla="*/ 29842 h 2328278"/>
                <a:gd name="connsiteX56" fmla="*/ 1854106 w 2328278"/>
                <a:gd name="connsiteY56" fmla="*/ 8289 h 2328278"/>
                <a:gd name="connsiteX57" fmla="*/ 2027862 w 2328278"/>
                <a:gd name="connsiteY57" fmla="*/ 63901 h 2328278"/>
                <a:gd name="connsiteX58" fmla="*/ 2291917 w 2328278"/>
                <a:gd name="connsiteY58" fmla="*/ 357059 h 2328278"/>
                <a:gd name="connsiteX59" fmla="*/ 2328414 w 2328278"/>
                <a:gd name="connsiteY59" fmla="*/ 621822 h 2328278"/>
                <a:gd name="connsiteX60" fmla="*/ 2192021 w 2328278"/>
                <a:gd name="connsiteY60" fmla="*/ 931106 h 2328278"/>
                <a:gd name="connsiteX61" fmla="*/ 2156625 w 2328278"/>
                <a:gd name="connsiteY61" fmla="*/ 972795 h 2328278"/>
                <a:gd name="connsiteX62" fmla="*/ 2040683 w 2328278"/>
                <a:gd name="connsiteY62" fmla="*/ 991515 h 2328278"/>
                <a:gd name="connsiteX63" fmla="*/ 1942125 w 2328278"/>
                <a:gd name="connsiteY63" fmla="*/ 885248 h 2328278"/>
                <a:gd name="connsiteX64" fmla="*/ 1961789 w 2328278"/>
                <a:gd name="connsiteY64" fmla="*/ 781341 h 2328278"/>
                <a:gd name="connsiteX65" fmla="*/ 2048785 w 2328278"/>
                <a:gd name="connsiteY65" fmla="*/ 635430 h 2328278"/>
                <a:gd name="connsiteX66" fmla="*/ 2018816 w 2328278"/>
                <a:gd name="connsiteY66" fmla="*/ 418255 h 2328278"/>
                <a:gd name="connsiteX67" fmla="*/ 1832397 w 2328278"/>
                <a:gd name="connsiteY67" fmla="*/ 281862 h 2328278"/>
                <a:gd name="connsiteX68" fmla="*/ 1614121 w 2328278"/>
                <a:gd name="connsiteY68" fmla="*/ 319303 h 2328278"/>
                <a:gd name="connsiteX69" fmla="*/ 1475604 w 2328278"/>
                <a:gd name="connsiteY69" fmla="*/ 474889 h 2328278"/>
                <a:gd name="connsiteX70" fmla="*/ 1526810 w 2328278"/>
                <a:gd name="connsiteY70" fmla="*/ 783465 h 2328278"/>
                <a:gd name="connsiteX71" fmla="*/ 1694430 w 2328278"/>
                <a:gd name="connsiteY71" fmla="*/ 936848 h 2328278"/>
                <a:gd name="connsiteX72" fmla="*/ 1702926 w 2328278"/>
                <a:gd name="connsiteY72" fmla="*/ 945028 h 2328278"/>
                <a:gd name="connsiteX73" fmla="*/ 1854421 w 2328278"/>
                <a:gd name="connsiteY73" fmla="*/ 1087478 h 2328278"/>
                <a:gd name="connsiteX74" fmla="*/ 2047841 w 2328278"/>
                <a:gd name="connsiteY74" fmla="*/ 1265009 h 2328278"/>
                <a:gd name="connsiteX75" fmla="*/ 2167480 w 2328278"/>
                <a:gd name="connsiteY75" fmla="*/ 1371748 h 2328278"/>
                <a:gd name="connsiteX76" fmla="*/ 2245981 w 2328278"/>
                <a:gd name="connsiteY76" fmla="*/ 1473768 h 2328278"/>
                <a:gd name="connsiteX77" fmla="*/ 2323538 w 2328278"/>
                <a:gd name="connsiteY77" fmla="*/ 1685043 h 2328278"/>
                <a:gd name="connsiteX78" fmla="*/ 2328493 w 2328278"/>
                <a:gd name="connsiteY78" fmla="*/ 1821672 h 2328278"/>
                <a:gd name="connsiteX79" fmla="*/ 2256364 w 2328278"/>
                <a:gd name="connsiteY79" fmla="*/ 2051039 h 2328278"/>
                <a:gd name="connsiteX80" fmla="*/ 2005523 w 2328278"/>
                <a:gd name="connsiteY80" fmla="*/ 2279699 h 2328278"/>
                <a:gd name="connsiteX81" fmla="*/ 1856309 w 2328278"/>
                <a:gd name="connsiteY81" fmla="*/ 2323826 h 2328278"/>
                <a:gd name="connsiteX82" fmla="*/ 1579354 w 2328278"/>
                <a:gd name="connsiteY82" fmla="*/ 2298970 h 2328278"/>
                <a:gd name="connsiteX83" fmla="*/ 1410947 w 2328278"/>
                <a:gd name="connsiteY83" fmla="*/ 2201984 h 2328278"/>
                <a:gd name="connsiteX84" fmla="*/ 1198885 w 2328278"/>
                <a:gd name="connsiteY84" fmla="*/ 1997788 h 2328278"/>
                <a:gd name="connsiteX85" fmla="*/ 1165062 w 2328278"/>
                <a:gd name="connsiteY85" fmla="*/ 1964201 h 23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28278" h="2328278">
                  <a:moveTo>
                    <a:pt x="1165062" y="1964201"/>
                  </a:moveTo>
                  <a:cubicBezTo>
                    <a:pt x="1104652" y="2024689"/>
                    <a:pt x="1048097" y="2081087"/>
                    <a:pt x="991778" y="2137721"/>
                  </a:cubicBezTo>
                  <a:cubicBezTo>
                    <a:pt x="931369" y="2198445"/>
                    <a:pt x="864352" y="2249179"/>
                    <a:pt x="785694" y="2284654"/>
                  </a:cubicBezTo>
                  <a:cubicBezTo>
                    <a:pt x="746050" y="2302588"/>
                    <a:pt x="705069" y="2315095"/>
                    <a:pt x="662751" y="2321545"/>
                  </a:cubicBezTo>
                  <a:cubicBezTo>
                    <a:pt x="624288" y="2327365"/>
                    <a:pt x="584880" y="2330276"/>
                    <a:pt x="546023" y="2329804"/>
                  </a:cubicBezTo>
                  <a:cubicBezTo>
                    <a:pt x="427721" y="2328230"/>
                    <a:pt x="321139" y="2290317"/>
                    <a:pt x="225963" y="2220233"/>
                  </a:cubicBezTo>
                  <a:cubicBezTo>
                    <a:pt x="149665" y="2164071"/>
                    <a:pt x="92166" y="2092099"/>
                    <a:pt x="52365" y="2006598"/>
                  </a:cubicBezTo>
                  <a:cubicBezTo>
                    <a:pt x="30419" y="1959324"/>
                    <a:pt x="16654" y="1909455"/>
                    <a:pt x="7530" y="1857619"/>
                  </a:cubicBezTo>
                  <a:cubicBezTo>
                    <a:pt x="-808" y="1810503"/>
                    <a:pt x="-1673" y="1763466"/>
                    <a:pt x="2259" y="1717057"/>
                  </a:cubicBezTo>
                  <a:cubicBezTo>
                    <a:pt x="9181" y="1636039"/>
                    <a:pt x="32464" y="1559112"/>
                    <a:pt x="74704" y="1488320"/>
                  </a:cubicBezTo>
                  <a:cubicBezTo>
                    <a:pt x="106403" y="1435147"/>
                    <a:pt x="145024" y="1388031"/>
                    <a:pt x="188600" y="1344611"/>
                  </a:cubicBezTo>
                  <a:cubicBezTo>
                    <a:pt x="237840" y="1295607"/>
                    <a:pt x="286923" y="1246446"/>
                    <a:pt x="335927" y="1197206"/>
                  </a:cubicBezTo>
                  <a:cubicBezTo>
                    <a:pt x="345130" y="1188003"/>
                    <a:pt x="353940" y="1178485"/>
                    <a:pt x="364637" y="1167316"/>
                  </a:cubicBezTo>
                  <a:cubicBezTo>
                    <a:pt x="357322" y="1158506"/>
                    <a:pt x="351423" y="1150247"/>
                    <a:pt x="344422" y="1143089"/>
                  </a:cubicBezTo>
                  <a:cubicBezTo>
                    <a:pt x="293609" y="1091962"/>
                    <a:pt x="242953" y="1040676"/>
                    <a:pt x="191432" y="990178"/>
                  </a:cubicBezTo>
                  <a:cubicBezTo>
                    <a:pt x="143608" y="943298"/>
                    <a:pt x="100661" y="892327"/>
                    <a:pt x="68490" y="833806"/>
                  </a:cubicBezTo>
                  <a:cubicBezTo>
                    <a:pt x="38206" y="778981"/>
                    <a:pt x="15710" y="720381"/>
                    <a:pt x="8867" y="657218"/>
                  </a:cubicBezTo>
                  <a:cubicBezTo>
                    <a:pt x="5484" y="626227"/>
                    <a:pt x="1866" y="595078"/>
                    <a:pt x="1237" y="563930"/>
                  </a:cubicBezTo>
                  <a:cubicBezTo>
                    <a:pt x="-1280" y="433751"/>
                    <a:pt x="40173" y="318753"/>
                    <a:pt x="120011" y="216025"/>
                  </a:cubicBezTo>
                  <a:cubicBezTo>
                    <a:pt x="204568" y="107241"/>
                    <a:pt x="314611" y="38101"/>
                    <a:pt x="448251" y="11750"/>
                  </a:cubicBezTo>
                  <a:cubicBezTo>
                    <a:pt x="610758" y="-20342"/>
                    <a:pt x="761231" y="13323"/>
                    <a:pt x="896051" y="112511"/>
                  </a:cubicBezTo>
                  <a:cubicBezTo>
                    <a:pt x="952213" y="153807"/>
                    <a:pt x="1000037" y="203755"/>
                    <a:pt x="1049906" y="251815"/>
                  </a:cubicBezTo>
                  <a:cubicBezTo>
                    <a:pt x="1075234" y="276199"/>
                    <a:pt x="1076493" y="306875"/>
                    <a:pt x="1069964" y="335743"/>
                  </a:cubicBezTo>
                  <a:cubicBezTo>
                    <a:pt x="1053761" y="407243"/>
                    <a:pt x="981631" y="462697"/>
                    <a:pt x="919884" y="466315"/>
                  </a:cubicBezTo>
                  <a:cubicBezTo>
                    <a:pt x="893377" y="467888"/>
                    <a:pt x="871274" y="460809"/>
                    <a:pt x="852789" y="441223"/>
                  </a:cubicBezTo>
                  <a:cubicBezTo>
                    <a:pt x="832102" y="419356"/>
                    <a:pt x="809921" y="398827"/>
                    <a:pt x="788997" y="377117"/>
                  </a:cubicBezTo>
                  <a:cubicBezTo>
                    <a:pt x="739364" y="325596"/>
                    <a:pt x="679269" y="291301"/>
                    <a:pt x="609500" y="279974"/>
                  </a:cubicBezTo>
                  <a:cubicBezTo>
                    <a:pt x="521875" y="265816"/>
                    <a:pt x="440228" y="286110"/>
                    <a:pt x="371402" y="344317"/>
                  </a:cubicBezTo>
                  <a:cubicBezTo>
                    <a:pt x="316577" y="390725"/>
                    <a:pt x="286844" y="450269"/>
                    <a:pt x="275203" y="522477"/>
                  </a:cubicBezTo>
                  <a:cubicBezTo>
                    <a:pt x="263326" y="595865"/>
                    <a:pt x="283147" y="658949"/>
                    <a:pt x="320667" y="718572"/>
                  </a:cubicBezTo>
                  <a:cubicBezTo>
                    <a:pt x="337186" y="744843"/>
                    <a:pt x="357558" y="769306"/>
                    <a:pt x="379425" y="791409"/>
                  </a:cubicBezTo>
                  <a:cubicBezTo>
                    <a:pt x="481602" y="895002"/>
                    <a:pt x="584801" y="997493"/>
                    <a:pt x="687765" y="1100299"/>
                  </a:cubicBezTo>
                  <a:cubicBezTo>
                    <a:pt x="703811" y="1116346"/>
                    <a:pt x="716868" y="1132785"/>
                    <a:pt x="718127" y="1157484"/>
                  </a:cubicBezTo>
                  <a:cubicBezTo>
                    <a:pt x="719621" y="1187216"/>
                    <a:pt x="709946" y="1209870"/>
                    <a:pt x="688708" y="1230872"/>
                  </a:cubicBezTo>
                  <a:cubicBezTo>
                    <a:pt x="582441" y="1335880"/>
                    <a:pt x="477354" y="1442147"/>
                    <a:pt x="371323" y="1547470"/>
                  </a:cubicBezTo>
                  <a:cubicBezTo>
                    <a:pt x="324600" y="1593800"/>
                    <a:pt x="290148" y="1648310"/>
                    <a:pt x="280316" y="1712652"/>
                  </a:cubicBezTo>
                  <a:cubicBezTo>
                    <a:pt x="263483" y="1822695"/>
                    <a:pt x="284721" y="1923771"/>
                    <a:pt x="394606" y="2005103"/>
                  </a:cubicBezTo>
                  <a:cubicBezTo>
                    <a:pt x="442666" y="2040656"/>
                    <a:pt x="497648" y="2056624"/>
                    <a:pt x="554439" y="2060636"/>
                  </a:cubicBezTo>
                  <a:cubicBezTo>
                    <a:pt x="599432" y="2063782"/>
                    <a:pt x="644503" y="2050410"/>
                    <a:pt x="686506" y="2030982"/>
                  </a:cubicBezTo>
                  <a:cubicBezTo>
                    <a:pt x="720093" y="2015486"/>
                    <a:pt x="749590" y="1994091"/>
                    <a:pt x="775626" y="1968134"/>
                  </a:cubicBezTo>
                  <a:cubicBezTo>
                    <a:pt x="883230" y="1860766"/>
                    <a:pt x="990755" y="1753240"/>
                    <a:pt x="1098124" y="1645557"/>
                  </a:cubicBezTo>
                  <a:cubicBezTo>
                    <a:pt x="1115114" y="1628567"/>
                    <a:pt x="1132261" y="1614644"/>
                    <a:pt x="1158533" y="1613465"/>
                  </a:cubicBezTo>
                  <a:cubicBezTo>
                    <a:pt x="1188580" y="1612049"/>
                    <a:pt x="1210841" y="1623061"/>
                    <a:pt x="1231528" y="1643984"/>
                  </a:cubicBezTo>
                  <a:cubicBezTo>
                    <a:pt x="1336694" y="1750172"/>
                    <a:pt x="1442410" y="1855731"/>
                    <a:pt x="1548363" y="1961133"/>
                  </a:cubicBezTo>
                  <a:cubicBezTo>
                    <a:pt x="1593591" y="2006126"/>
                    <a:pt x="1646292" y="2039791"/>
                    <a:pt x="1709848" y="2051197"/>
                  </a:cubicBezTo>
                  <a:cubicBezTo>
                    <a:pt x="1820283" y="2071019"/>
                    <a:pt x="1933630" y="2035937"/>
                    <a:pt x="2003793" y="1938480"/>
                  </a:cubicBezTo>
                  <a:cubicBezTo>
                    <a:pt x="2038796" y="1889948"/>
                    <a:pt x="2057280" y="1835516"/>
                    <a:pt x="2059797" y="1778804"/>
                  </a:cubicBezTo>
                  <a:cubicBezTo>
                    <a:pt x="2062629" y="1715877"/>
                    <a:pt x="2042493" y="1655547"/>
                    <a:pt x="2006231" y="1602138"/>
                  </a:cubicBezTo>
                  <a:cubicBezTo>
                    <a:pt x="1989162" y="1577046"/>
                    <a:pt x="1967059" y="1557460"/>
                    <a:pt x="1943698" y="1538267"/>
                  </a:cubicBezTo>
                  <a:cubicBezTo>
                    <a:pt x="1911448" y="1511760"/>
                    <a:pt x="1881479" y="1482499"/>
                    <a:pt x="1850881" y="1453946"/>
                  </a:cubicBezTo>
                  <a:cubicBezTo>
                    <a:pt x="1804001" y="1410291"/>
                    <a:pt x="1757593" y="1366085"/>
                    <a:pt x="1710634" y="1322508"/>
                  </a:cubicBezTo>
                  <a:cubicBezTo>
                    <a:pt x="1640707" y="1257615"/>
                    <a:pt x="1570701" y="1192801"/>
                    <a:pt x="1500381" y="1128459"/>
                  </a:cubicBezTo>
                  <a:cubicBezTo>
                    <a:pt x="1448388" y="1080871"/>
                    <a:pt x="1393878" y="1035800"/>
                    <a:pt x="1343852" y="986245"/>
                  </a:cubicBezTo>
                  <a:cubicBezTo>
                    <a:pt x="1260159" y="903182"/>
                    <a:pt x="1208324" y="802893"/>
                    <a:pt x="1188266" y="685771"/>
                  </a:cubicBezTo>
                  <a:cubicBezTo>
                    <a:pt x="1160500" y="523185"/>
                    <a:pt x="1199986" y="377038"/>
                    <a:pt x="1296499" y="246623"/>
                  </a:cubicBezTo>
                  <a:cubicBezTo>
                    <a:pt x="1372011" y="144604"/>
                    <a:pt x="1471042" y="70272"/>
                    <a:pt x="1592096" y="29842"/>
                  </a:cubicBezTo>
                  <a:cubicBezTo>
                    <a:pt x="1676890" y="1446"/>
                    <a:pt x="1764200" y="-6734"/>
                    <a:pt x="1854106" y="8289"/>
                  </a:cubicBezTo>
                  <a:cubicBezTo>
                    <a:pt x="1915302" y="18515"/>
                    <a:pt x="1973352" y="34876"/>
                    <a:pt x="2027862" y="63901"/>
                  </a:cubicBezTo>
                  <a:cubicBezTo>
                    <a:pt x="2151355" y="129580"/>
                    <a:pt x="2239374" y="226801"/>
                    <a:pt x="2291917" y="357059"/>
                  </a:cubicBezTo>
                  <a:cubicBezTo>
                    <a:pt x="2326448" y="442639"/>
                    <a:pt x="2337460" y="531759"/>
                    <a:pt x="2328414" y="621822"/>
                  </a:cubicBezTo>
                  <a:cubicBezTo>
                    <a:pt x="2316695" y="738551"/>
                    <a:pt x="2271387" y="842930"/>
                    <a:pt x="2192021" y="931106"/>
                  </a:cubicBezTo>
                  <a:cubicBezTo>
                    <a:pt x="2179830" y="944635"/>
                    <a:pt x="2169525" y="959973"/>
                    <a:pt x="2156625" y="972795"/>
                  </a:cubicBezTo>
                  <a:cubicBezTo>
                    <a:pt x="2125398" y="1004100"/>
                    <a:pt x="2076630" y="1008977"/>
                    <a:pt x="2040683" y="991515"/>
                  </a:cubicBezTo>
                  <a:cubicBezTo>
                    <a:pt x="1993488" y="968547"/>
                    <a:pt x="1958643" y="934409"/>
                    <a:pt x="1942125" y="885248"/>
                  </a:cubicBezTo>
                  <a:cubicBezTo>
                    <a:pt x="1929854" y="848751"/>
                    <a:pt x="1927101" y="812175"/>
                    <a:pt x="1961789" y="781341"/>
                  </a:cubicBezTo>
                  <a:cubicBezTo>
                    <a:pt x="2005681" y="742326"/>
                    <a:pt x="2032896" y="692300"/>
                    <a:pt x="2048785" y="635430"/>
                  </a:cubicBezTo>
                  <a:cubicBezTo>
                    <a:pt x="2070337" y="558267"/>
                    <a:pt x="2057359" y="486609"/>
                    <a:pt x="2018816" y="418255"/>
                  </a:cubicBezTo>
                  <a:cubicBezTo>
                    <a:pt x="1977364" y="344789"/>
                    <a:pt x="1914594" y="297358"/>
                    <a:pt x="1832397" y="281862"/>
                  </a:cubicBezTo>
                  <a:cubicBezTo>
                    <a:pt x="1756413" y="267546"/>
                    <a:pt x="1682238" y="276513"/>
                    <a:pt x="1614121" y="319303"/>
                  </a:cubicBezTo>
                  <a:cubicBezTo>
                    <a:pt x="1552453" y="358003"/>
                    <a:pt x="1506123" y="409052"/>
                    <a:pt x="1475604" y="474889"/>
                  </a:cubicBezTo>
                  <a:cubicBezTo>
                    <a:pt x="1427622" y="578560"/>
                    <a:pt x="1452006" y="709605"/>
                    <a:pt x="1526810" y="783465"/>
                  </a:cubicBezTo>
                  <a:cubicBezTo>
                    <a:pt x="1580691" y="836637"/>
                    <a:pt x="1638426" y="885877"/>
                    <a:pt x="1694430" y="936848"/>
                  </a:cubicBezTo>
                  <a:cubicBezTo>
                    <a:pt x="1697341" y="939522"/>
                    <a:pt x="1700094" y="942354"/>
                    <a:pt x="1702926" y="945028"/>
                  </a:cubicBezTo>
                  <a:cubicBezTo>
                    <a:pt x="1753345" y="992538"/>
                    <a:pt x="1803608" y="1040362"/>
                    <a:pt x="1854421" y="1087478"/>
                  </a:cubicBezTo>
                  <a:cubicBezTo>
                    <a:pt x="1918606" y="1147022"/>
                    <a:pt x="1983027" y="1206252"/>
                    <a:pt x="2047841" y="1265009"/>
                  </a:cubicBezTo>
                  <a:cubicBezTo>
                    <a:pt x="2087485" y="1300956"/>
                    <a:pt x="2130354" y="1333520"/>
                    <a:pt x="2167480" y="1371748"/>
                  </a:cubicBezTo>
                  <a:cubicBezTo>
                    <a:pt x="2197213" y="1402346"/>
                    <a:pt x="2224035" y="1437192"/>
                    <a:pt x="2245981" y="1473768"/>
                  </a:cubicBezTo>
                  <a:cubicBezTo>
                    <a:pt x="2284995" y="1538818"/>
                    <a:pt x="2313627" y="1607880"/>
                    <a:pt x="2323538" y="1685043"/>
                  </a:cubicBezTo>
                  <a:cubicBezTo>
                    <a:pt x="2329437" y="1730901"/>
                    <a:pt x="2332505" y="1776601"/>
                    <a:pt x="2328493" y="1821672"/>
                  </a:cubicBezTo>
                  <a:cubicBezTo>
                    <a:pt x="2321257" y="1902769"/>
                    <a:pt x="2298053" y="1980483"/>
                    <a:pt x="2256364" y="2051039"/>
                  </a:cubicBezTo>
                  <a:cubicBezTo>
                    <a:pt x="2196269" y="2152587"/>
                    <a:pt x="2113127" y="2230144"/>
                    <a:pt x="2005523" y="2279699"/>
                  </a:cubicBezTo>
                  <a:cubicBezTo>
                    <a:pt x="1958171" y="2301487"/>
                    <a:pt x="1908380" y="2315409"/>
                    <a:pt x="1856309" y="2323826"/>
                  </a:cubicBezTo>
                  <a:cubicBezTo>
                    <a:pt x="1761368" y="2339164"/>
                    <a:pt x="1669260" y="2330748"/>
                    <a:pt x="1579354" y="2298970"/>
                  </a:cubicBezTo>
                  <a:cubicBezTo>
                    <a:pt x="1517450" y="2277103"/>
                    <a:pt x="1459322" y="2246662"/>
                    <a:pt x="1410947" y="2201984"/>
                  </a:cubicBezTo>
                  <a:cubicBezTo>
                    <a:pt x="1338896" y="2135361"/>
                    <a:pt x="1269441" y="2066063"/>
                    <a:pt x="1198885" y="1997788"/>
                  </a:cubicBezTo>
                  <a:cubicBezTo>
                    <a:pt x="1188659" y="1987562"/>
                    <a:pt x="1178591" y="1977573"/>
                    <a:pt x="1165062" y="1964201"/>
                  </a:cubicBezTo>
                  <a:close/>
                </a:path>
              </a:pathLst>
            </a:custGeom>
            <a:solidFill>
              <a:schemeClr val="bg1"/>
            </a:solidFill>
            <a:ln w="786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3035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-Ben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F6E3E3-5297-4CE9-AFF0-8796B0B2A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685" y="6356351"/>
            <a:ext cx="11071004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842045-6C3E-42F3-992E-901D3D049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6790" y="6356351"/>
            <a:ext cx="591938" cy="365125"/>
          </a:xfrm>
        </p:spPr>
        <p:txBody>
          <a:bodyPr/>
          <a:lstStyle>
            <a:lvl1pPr algn="ctr">
              <a:defRPr/>
            </a:lvl1pPr>
          </a:lstStyle>
          <a:p>
            <a:fld id="{8B9DE5EE-2611-4754-BA26-2FD1C96B61A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EDFA79-732E-476A-A032-01301F3859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47" y="-47467"/>
            <a:ext cx="12449907" cy="69529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43E823-D4D4-4721-8D30-76993E2DD5EC}"/>
              </a:ext>
            </a:extLst>
          </p:cNvPr>
          <p:cNvSpPr/>
          <p:nvPr userDrawn="1"/>
        </p:nvSpPr>
        <p:spPr>
          <a:xfrm>
            <a:off x="-129747" y="-47467"/>
            <a:ext cx="12449907" cy="69529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1510795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DEE68E-5262-43E1-B298-08461DF32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425E744-B165-4440-BCDD-D9F814823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90C2F6-AF20-45D8-9962-9E5E57FFF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17B6F-062E-4230-B77F-441EC65C603B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16557D-CEEF-4444-86AF-51C1AFEA6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B7D02C-4062-4CE3-B986-A66481567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E5EE-2611-4754-BA26-2FD1C96B61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422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imp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iseré Gris.png"/>
          <p:cNvPicPr>
            <a:picLocks noChangeAspect="1"/>
          </p:cNvPicPr>
          <p:nvPr userDrawn="1"/>
        </p:nvPicPr>
        <p:blipFill>
          <a:blip r:embed="rId2" cstate="print"/>
          <a:srcRect r="23965" b="19860"/>
          <a:stretch>
            <a:fillRect/>
          </a:stretch>
        </p:blipFill>
        <p:spPr>
          <a:xfrm>
            <a:off x="7319342" y="1772816"/>
            <a:ext cx="4871071" cy="5085184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2599" y="1628800"/>
            <a:ext cx="5256583" cy="492514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cxnSp>
        <p:nvCxnSpPr>
          <p:cNvPr id="9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 userDrawn="1"/>
        </p:nvSpPr>
        <p:spPr>
          <a:xfrm>
            <a:off x="7319342" y="260648"/>
            <a:ext cx="365202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4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pour une image  17"/>
          <p:cNvSpPr>
            <a:spLocks noGrp="1"/>
          </p:cNvSpPr>
          <p:nvPr>
            <p:ph type="pic" sz="quarter" idx="13"/>
          </p:nvPr>
        </p:nvSpPr>
        <p:spPr>
          <a:xfrm>
            <a:off x="6311231" y="1628775"/>
            <a:ext cx="5256214" cy="489585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</p:spTree>
  </p:cSld>
  <p:clrMapOvr>
    <a:masterClrMapping/>
  </p:clrMapOvr>
  <p:transition>
    <p:split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4B578A6-D352-4FA1-9872-1E04FFC672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918"/>
            <a:ext cx="12190413" cy="81215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1EA13A-C90D-46C9-9F9D-1011DFE49313}"/>
              </a:ext>
            </a:extLst>
          </p:cNvPr>
          <p:cNvSpPr/>
          <p:nvPr userDrawn="1"/>
        </p:nvSpPr>
        <p:spPr>
          <a:xfrm>
            <a:off x="0" y="4953000"/>
            <a:ext cx="12190401" cy="1905000"/>
          </a:xfrm>
          <a:prstGeom prst="rect">
            <a:avLst/>
          </a:prstGeom>
          <a:solidFill>
            <a:srgbClr val="698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375036-55EE-45AC-9C1C-FCD43C7942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852" y="5074920"/>
            <a:ext cx="10962452" cy="822960"/>
          </a:xfrm>
        </p:spPr>
        <p:txBody>
          <a:bodyPr tIns="0" bIns="0" anchor="b">
            <a:noAutofit/>
          </a:bodyPr>
          <a:lstStyle>
            <a:lvl1pPr>
              <a:defRPr sz="4400" b="1">
                <a:solidFill>
                  <a:srgbClr val="FFFFFF"/>
                </a:solidFill>
                <a:latin typeface="Exo" panose="00000500000000000000" pitchFamily="2" charset="0"/>
              </a:defRPr>
            </a:lvl1pPr>
          </a:lstStyle>
          <a:p>
            <a:r>
              <a:rPr lang="fr-FR" dirty="0"/>
              <a:t>Genèse du projet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C33899A-8C83-444C-AE86-7340F80ADA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22852" y="5907024"/>
            <a:ext cx="10962451" cy="594360"/>
          </a:xfrm>
        </p:spPr>
        <p:txBody>
          <a:bodyPr lIns="91440" tIns="0" rIns="91440" bIns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  <a:latin typeface="Exo" panose="00000500000000000000" pitchFamily="2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B0AA58-C221-4408-85C9-6BC97A3BE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854" y="6459787"/>
            <a:ext cx="1853962" cy="365125"/>
          </a:xfrm>
        </p:spPr>
        <p:txBody>
          <a:bodyPr/>
          <a:lstStyle/>
          <a:p>
            <a:fld id="{594AC317-F293-436E-A956-C9011C7EE686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868FAC7-7FDA-435A-81A7-E6607CFD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280" y="6459787"/>
            <a:ext cx="361663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447440E-502F-4B4A-976F-D0797B01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4378" y="6459787"/>
            <a:ext cx="983891" cy="365125"/>
          </a:xfrm>
        </p:spPr>
        <p:txBody>
          <a:bodyPr/>
          <a:lstStyle/>
          <a:p>
            <a:fld id="{9DA4D13A-BF6A-4484-903D-F04E3217846E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9BC72-A105-423A-B127-0211E549C36E}"/>
              </a:ext>
            </a:extLst>
          </p:cNvPr>
          <p:cNvSpPr/>
          <p:nvPr userDrawn="1"/>
        </p:nvSpPr>
        <p:spPr>
          <a:xfrm>
            <a:off x="-12" y="4887002"/>
            <a:ext cx="12190413" cy="65999"/>
          </a:xfrm>
          <a:prstGeom prst="rect">
            <a:avLst/>
          </a:prstGeom>
          <a:solidFill>
            <a:srgbClr val="6D9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550DF6E-6C82-448D-97F8-4B7302BA01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546" y="681796"/>
            <a:ext cx="1898156" cy="71190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4A5836-34C5-4C18-BC3D-B4F8B591DE76}"/>
              </a:ext>
            </a:extLst>
          </p:cNvPr>
          <p:cNvSpPr txBox="1"/>
          <p:nvPr userDrawn="1"/>
        </p:nvSpPr>
        <p:spPr>
          <a:xfrm rot="16200000">
            <a:off x="10826505" y="3529320"/>
            <a:ext cx="2194560" cy="276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Image : </a:t>
            </a:r>
            <a:r>
              <a:rPr lang="fr-FR" sz="1200" i="1" dirty="0" err="1"/>
              <a:t>Freepik</a:t>
            </a:r>
            <a:r>
              <a:rPr lang="fr-FR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2775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C9BF27B6-7868-4E34-AD5D-78CE2403A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0"/>
          <a:stretch/>
        </p:blipFill>
        <p:spPr>
          <a:xfrm>
            <a:off x="0" y="0"/>
            <a:ext cx="12251789" cy="66572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1EA13A-C90D-46C9-9F9D-1011DFE49313}"/>
              </a:ext>
            </a:extLst>
          </p:cNvPr>
          <p:cNvSpPr/>
          <p:nvPr userDrawn="1"/>
        </p:nvSpPr>
        <p:spPr>
          <a:xfrm>
            <a:off x="0" y="4953000"/>
            <a:ext cx="12190401" cy="1905000"/>
          </a:xfrm>
          <a:prstGeom prst="rect">
            <a:avLst/>
          </a:prstGeom>
          <a:solidFill>
            <a:srgbClr val="698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375036-55EE-45AC-9C1C-FCD43C7942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852" y="5074920"/>
            <a:ext cx="10962452" cy="822960"/>
          </a:xfrm>
        </p:spPr>
        <p:txBody>
          <a:bodyPr tIns="0" bIns="0" anchor="b">
            <a:noAutofit/>
          </a:bodyPr>
          <a:lstStyle>
            <a:lvl1pPr>
              <a:defRPr sz="4400" b="1">
                <a:solidFill>
                  <a:srgbClr val="FFFFFF"/>
                </a:solidFill>
                <a:latin typeface="Exo" panose="00000500000000000000" pitchFamily="2" charset="0"/>
              </a:defRPr>
            </a:lvl1pPr>
          </a:lstStyle>
          <a:p>
            <a:r>
              <a:rPr lang="fr-FR" dirty="0"/>
              <a:t>Budget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C33899A-8C83-444C-AE86-7340F80ADA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22852" y="5907024"/>
            <a:ext cx="10962451" cy="594360"/>
          </a:xfrm>
        </p:spPr>
        <p:txBody>
          <a:bodyPr lIns="91440" tIns="0" rIns="91440" bIns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  <a:latin typeface="Exo" panose="00000500000000000000" pitchFamily="2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B0AA58-C221-4408-85C9-6BC97A3BE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854" y="6459787"/>
            <a:ext cx="1853962" cy="365125"/>
          </a:xfrm>
        </p:spPr>
        <p:txBody>
          <a:bodyPr/>
          <a:lstStyle/>
          <a:p>
            <a:fld id="{594AC317-F293-436E-A956-C9011C7EE686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868FAC7-7FDA-435A-81A7-E6607CFD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280" y="6459787"/>
            <a:ext cx="361663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447440E-502F-4B4A-976F-D0797B01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4378" y="6459787"/>
            <a:ext cx="983891" cy="365125"/>
          </a:xfrm>
        </p:spPr>
        <p:txBody>
          <a:bodyPr/>
          <a:lstStyle/>
          <a:p>
            <a:fld id="{9DA4D13A-BF6A-4484-903D-F04E3217846E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9BC72-A105-423A-B127-0211E549C36E}"/>
              </a:ext>
            </a:extLst>
          </p:cNvPr>
          <p:cNvSpPr/>
          <p:nvPr userDrawn="1"/>
        </p:nvSpPr>
        <p:spPr>
          <a:xfrm>
            <a:off x="-12" y="4887002"/>
            <a:ext cx="12190413" cy="65999"/>
          </a:xfrm>
          <a:prstGeom prst="rect">
            <a:avLst/>
          </a:prstGeom>
          <a:solidFill>
            <a:srgbClr val="6D9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550DF6E-6C82-448D-97F8-4B7302BA01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2651">
            <a:off x="2148218" y="2804608"/>
            <a:ext cx="3329658" cy="124878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8015E0C-D116-445E-A456-B47C91D44E0E}"/>
              </a:ext>
            </a:extLst>
          </p:cNvPr>
          <p:cNvSpPr txBox="1"/>
          <p:nvPr userDrawn="1"/>
        </p:nvSpPr>
        <p:spPr>
          <a:xfrm rot="16200000">
            <a:off x="10826505" y="3529320"/>
            <a:ext cx="2194560" cy="276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Image : </a:t>
            </a:r>
            <a:r>
              <a:rPr lang="fr-FR" sz="1200" i="1" dirty="0" err="1"/>
              <a:t>Freepik</a:t>
            </a:r>
            <a:r>
              <a:rPr lang="fr-FR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0321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6CDC6FD-21BF-4C55-A4D9-31037F62B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1"/>
          <a:stretch/>
        </p:blipFill>
        <p:spPr>
          <a:xfrm>
            <a:off x="0" y="-256109"/>
            <a:ext cx="12190401" cy="70810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1EA13A-C90D-46C9-9F9D-1011DFE49313}"/>
              </a:ext>
            </a:extLst>
          </p:cNvPr>
          <p:cNvSpPr/>
          <p:nvPr userDrawn="1"/>
        </p:nvSpPr>
        <p:spPr>
          <a:xfrm>
            <a:off x="0" y="4953000"/>
            <a:ext cx="12190401" cy="1905000"/>
          </a:xfrm>
          <a:prstGeom prst="rect">
            <a:avLst/>
          </a:prstGeom>
          <a:solidFill>
            <a:srgbClr val="698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375036-55EE-45AC-9C1C-FCD43C7942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852" y="5074920"/>
            <a:ext cx="10962452" cy="822960"/>
          </a:xfrm>
        </p:spPr>
        <p:txBody>
          <a:bodyPr tIns="0" bIns="0" anchor="b">
            <a:noAutofit/>
          </a:bodyPr>
          <a:lstStyle>
            <a:lvl1pPr>
              <a:defRPr sz="4400" b="1">
                <a:solidFill>
                  <a:srgbClr val="FFFFFF"/>
                </a:solidFill>
                <a:latin typeface="Exo" panose="00000500000000000000" pitchFamily="2" charset="0"/>
              </a:defRPr>
            </a:lvl1pPr>
          </a:lstStyle>
          <a:p>
            <a:r>
              <a:rPr lang="fr-FR" dirty="0"/>
              <a:t>Genèse du projet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C33899A-8C83-444C-AE86-7340F80ADA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22852" y="5907024"/>
            <a:ext cx="10962451" cy="594360"/>
          </a:xfrm>
        </p:spPr>
        <p:txBody>
          <a:bodyPr lIns="91440" tIns="0" rIns="91440" bIns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  <a:latin typeface="Exo" panose="00000500000000000000" pitchFamily="2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B0AA58-C221-4408-85C9-6BC97A3BE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854" y="6459787"/>
            <a:ext cx="1853962" cy="365125"/>
          </a:xfrm>
        </p:spPr>
        <p:txBody>
          <a:bodyPr/>
          <a:lstStyle/>
          <a:p>
            <a:fld id="{594AC317-F293-436E-A956-C9011C7EE686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868FAC7-7FDA-435A-81A7-E6607CFD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280" y="6459787"/>
            <a:ext cx="361663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447440E-502F-4B4A-976F-D0797B01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4378" y="6459787"/>
            <a:ext cx="983891" cy="365125"/>
          </a:xfrm>
        </p:spPr>
        <p:txBody>
          <a:bodyPr/>
          <a:lstStyle/>
          <a:p>
            <a:fld id="{9DA4D13A-BF6A-4484-903D-F04E3217846E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9BC72-A105-423A-B127-0211E549C36E}"/>
              </a:ext>
            </a:extLst>
          </p:cNvPr>
          <p:cNvSpPr/>
          <p:nvPr userDrawn="1"/>
        </p:nvSpPr>
        <p:spPr>
          <a:xfrm>
            <a:off x="-12" y="4887002"/>
            <a:ext cx="12190413" cy="65999"/>
          </a:xfrm>
          <a:prstGeom prst="rect">
            <a:avLst/>
          </a:prstGeom>
          <a:solidFill>
            <a:srgbClr val="6D9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37B2F61-E855-4BDA-AF99-DE0F4653E019}"/>
              </a:ext>
            </a:extLst>
          </p:cNvPr>
          <p:cNvSpPr txBox="1"/>
          <p:nvPr userDrawn="1"/>
        </p:nvSpPr>
        <p:spPr>
          <a:xfrm rot="16200000">
            <a:off x="10826505" y="3529320"/>
            <a:ext cx="2194560" cy="276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</a:rPr>
              <a:t>Image : Adobe Stock Photos</a:t>
            </a:r>
          </a:p>
        </p:txBody>
      </p:sp>
    </p:spTree>
    <p:extLst>
      <p:ext uri="{BB962C8B-B14F-4D97-AF65-F5344CB8AC3E}">
        <p14:creationId xmlns:p14="http://schemas.microsoft.com/office/powerpoint/2010/main" val="28915338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1EA13A-C90D-46C9-9F9D-1011DFE49313}"/>
              </a:ext>
            </a:extLst>
          </p:cNvPr>
          <p:cNvSpPr/>
          <p:nvPr userDrawn="1"/>
        </p:nvSpPr>
        <p:spPr>
          <a:xfrm>
            <a:off x="0" y="4953000"/>
            <a:ext cx="12190401" cy="1905000"/>
          </a:xfrm>
          <a:prstGeom prst="rect">
            <a:avLst/>
          </a:prstGeom>
          <a:solidFill>
            <a:srgbClr val="698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375036-55EE-45AC-9C1C-FCD43C7942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852" y="5074920"/>
            <a:ext cx="10962452" cy="822960"/>
          </a:xfrm>
        </p:spPr>
        <p:txBody>
          <a:bodyPr tIns="0" bIns="0" anchor="b">
            <a:noAutofit/>
          </a:bodyPr>
          <a:lstStyle>
            <a:lvl1pPr>
              <a:defRPr sz="4400" b="1">
                <a:solidFill>
                  <a:srgbClr val="FFFFFF"/>
                </a:solidFill>
                <a:latin typeface="Exo" panose="00000500000000000000" pitchFamily="2" charset="0"/>
              </a:defRPr>
            </a:lvl1pPr>
          </a:lstStyle>
          <a:p>
            <a:r>
              <a:rPr lang="fr-FR" dirty="0"/>
              <a:t>Genèse du projet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C33899A-8C83-444C-AE86-7340F80ADA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22852" y="5907024"/>
            <a:ext cx="10962451" cy="594360"/>
          </a:xfrm>
        </p:spPr>
        <p:txBody>
          <a:bodyPr lIns="91440" tIns="0" rIns="91440" bIns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  <a:latin typeface="Exo" panose="00000500000000000000" pitchFamily="2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B0AA58-C221-4408-85C9-6BC97A3BE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854" y="6459787"/>
            <a:ext cx="1853962" cy="365125"/>
          </a:xfrm>
        </p:spPr>
        <p:txBody>
          <a:bodyPr/>
          <a:lstStyle/>
          <a:p>
            <a:fld id="{594AC317-F293-436E-A956-C9011C7EE686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868FAC7-7FDA-435A-81A7-E6607CFD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280" y="6459787"/>
            <a:ext cx="361663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447440E-502F-4B4A-976F-D0797B01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4378" y="6459787"/>
            <a:ext cx="983891" cy="365125"/>
          </a:xfrm>
        </p:spPr>
        <p:txBody>
          <a:bodyPr/>
          <a:lstStyle/>
          <a:p>
            <a:fld id="{9DA4D13A-BF6A-4484-903D-F04E3217846E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9BC72-A105-423A-B127-0211E549C36E}"/>
              </a:ext>
            </a:extLst>
          </p:cNvPr>
          <p:cNvSpPr/>
          <p:nvPr userDrawn="1"/>
        </p:nvSpPr>
        <p:spPr>
          <a:xfrm>
            <a:off x="-12" y="4887002"/>
            <a:ext cx="12190413" cy="65999"/>
          </a:xfrm>
          <a:prstGeom prst="rect">
            <a:avLst/>
          </a:prstGeom>
          <a:solidFill>
            <a:srgbClr val="6D9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https://thconseil.fr/images/responsive-formationenligne-THCONSEIL969px.png">
            <a:extLst>
              <a:ext uri="{FF2B5EF4-FFF2-40B4-BE49-F238E27FC236}">
                <a16:creationId xmlns:a16="http://schemas.microsoft.com/office/drawing/2014/main" id="{6E60D15D-59B2-4597-8AB2-A63F45911F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" y="81502"/>
            <a:ext cx="12068852" cy="46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5555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60ECF17-79E6-4D80-AB0C-256FB6ECD1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" y="-2229884"/>
            <a:ext cx="12190400" cy="82697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1EA13A-C90D-46C9-9F9D-1011DFE49313}"/>
              </a:ext>
            </a:extLst>
          </p:cNvPr>
          <p:cNvSpPr/>
          <p:nvPr userDrawn="1"/>
        </p:nvSpPr>
        <p:spPr>
          <a:xfrm>
            <a:off x="0" y="4953000"/>
            <a:ext cx="12190401" cy="1905000"/>
          </a:xfrm>
          <a:prstGeom prst="rect">
            <a:avLst/>
          </a:prstGeom>
          <a:solidFill>
            <a:srgbClr val="698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375036-55EE-45AC-9C1C-FCD43C7942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852" y="5074920"/>
            <a:ext cx="10962452" cy="822960"/>
          </a:xfrm>
        </p:spPr>
        <p:txBody>
          <a:bodyPr tIns="0" bIns="0" anchor="b">
            <a:noAutofit/>
          </a:bodyPr>
          <a:lstStyle>
            <a:lvl1pPr>
              <a:defRPr sz="4400" b="1">
                <a:solidFill>
                  <a:srgbClr val="FFFFFF"/>
                </a:solidFill>
                <a:latin typeface="Exo" panose="00000500000000000000" pitchFamily="2" charset="0"/>
              </a:defRPr>
            </a:lvl1pPr>
          </a:lstStyle>
          <a:p>
            <a:r>
              <a:rPr lang="fr-FR" dirty="0"/>
              <a:t>Genèse du projet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C33899A-8C83-444C-AE86-7340F80ADA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22852" y="5907024"/>
            <a:ext cx="10962451" cy="594360"/>
          </a:xfrm>
        </p:spPr>
        <p:txBody>
          <a:bodyPr lIns="91440" tIns="0" rIns="91440" bIns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  <a:latin typeface="Exo" panose="00000500000000000000" pitchFamily="2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B0AA58-C221-4408-85C9-6BC97A3BE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854" y="6459787"/>
            <a:ext cx="1853962" cy="365125"/>
          </a:xfrm>
        </p:spPr>
        <p:txBody>
          <a:bodyPr/>
          <a:lstStyle/>
          <a:p>
            <a:fld id="{594AC317-F293-436E-A956-C9011C7EE686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868FAC7-7FDA-435A-81A7-E6607CFD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280" y="6459787"/>
            <a:ext cx="361663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447440E-502F-4B4A-976F-D0797B01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4378" y="6459787"/>
            <a:ext cx="983891" cy="365125"/>
          </a:xfrm>
        </p:spPr>
        <p:txBody>
          <a:bodyPr/>
          <a:lstStyle/>
          <a:p>
            <a:fld id="{9DA4D13A-BF6A-4484-903D-F04E3217846E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9BC72-A105-423A-B127-0211E549C36E}"/>
              </a:ext>
            </a:extLst>
          </p:cNvPr>
          <p:cNvSpPr/>
          <p:nvPr userDrawn="1"/>
        </p:nvSpPr>
        <p:spPr>
          <a:xfrm>
            <a:off x="-12" y="4887002"/>
            <a:ext cx="12190413" cy="65999"/>
          </a:xfrm>
          <a:prstGeom prst="rect">
            <a:avLst/>
          </a:prstGeom>
          <a:solidFill>
            <a:srgbClr val="6D9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6A7F70B-411D-4746-AC96-6B011E848284}"/>
              </a:ext>
            </a:extLst>
          </p:cNvPr>
          <p:cNvSpPr txBox="1"/>
          <p:nvPr userDrawn="1"/>
        </p:nvSpPr>
        <p:spPr>
          <a:xfrm rot="16200000">
            <a:off x="10826505" y="3529320"/>
            <a:ext cx="2194560" cy="276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Image : </a:t>
            </a:r>
            <a:r>
              <a:rPr lang="fr-FR" sz="1200" i="1" dirty="0" err="1"/>
              <a:t>Freepik</a:t>
            </a:r>
            <a:r>
              <a:rPr lang="fr-FR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03581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9A98376-9897-40B0-AFD6-8A42251C4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2"/>
          <a:stretch/>
        </p:blipFill>
        <p:spPr>
          <a:xfrm>
            <a:off x="0" y="1"/>
            <a:ext cx="12190413" cy="68249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1EA13A-C90D-46C9-9F9D-1011DFE49313}"/>
              </a:ext>
            </a:extLst>
          </p:cNvPr>
          <p:cNvSpPr/>
          <p:nvPr userDrawn="1"/>
        </p:nvSpPr>
        <p:spPr>
          <a:xfrm>
            <a:off x="0" y="4953000"/>
            <a:ext cx="12190401" cy="1905000"/>
          </a:xfrm>
          <a:prstGeom prst="rect">
            <a:avLst/>
          </a:prstGeom>
          <a:solidFill>
            <a:srgbClr val="698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375036-55EE-45AC-9C1C-FCD43C7942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852" y="5074920"/>
            <a:ext cx="10962452" cy="822960"/>
          </a:xfrm>
        </p:spPr>
        <p:txBody>
          <a:bodyPr tIns="0" bIns="0" anchor="b">
            <a:noAutofit/>
          </a:bodyPr>
          <a:lstStyle>
            <a:lvl1pPr>
              <a:defRPr sz="4400" b="1">
                <a:solidFill>
                  <a:srgbClr val="FFFFFF"/>
                </a:solidFill>
                <a:latin typeface="Exo" panose="00000500000000000000" pitchFamily="2" charset="0"/>
              </a:defRPr>
            </a:lvl1pPr>
          </a:lstStyle>
          <a:p>
            <a:r>
              <a:rPr lang="fr-FR" dirty="0"/>
              <a:t>Genèse du projet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C33899A-8C83-444C-AE86-7340F80ADA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22852" y="5907024"/>
            <a:ext cx="10962451" cy="594360"/>
          </a:xfrm>
        </p:spPr>
        <p:txBody>
          <a:bodyPr lIns="91440" tIns="0" rIns="91440" bIns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  <a:latin typeface="Exo" panose="00000500000000000000" pitchFamily="2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B0AA58-C221-4408-85C9-6BC97A3BE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854" y="6459787"/>
            <a:ext cx="1853962" cy="365125"/>
          </a:xfrm>
        </p:spPr>
        <p:txBody>
          <a:bodyPr/>
          <a:lstStyle/>
          <a:p>
            <a:fld id="{594AC317-F293-436E-A956-C9011C7EE686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868FAC7-7FDA-435A-81A7-E6607CFD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280" y="6459787"/>
            <a:ext cx="361663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447440E-502F-4B4A-976F-D0797B01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4378" y="6459787"/>
            <a:ext cx="983891" cy="365125"/>
          </a:xfrm>
        </p:spPr>
        <p:txBody>
          <a:bodyPr/>
          <a:lstStyle/>
          <a:p>
            <a:fld id="{9DA4D13A-BF6A-4484-903D-F04E3217846E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9BC72-A105-423A-B127-0211E549C36E}"/>
              </a:ext>
            </a:extLst>
          </p:cNvPr>
          <p:cNvSpPr/>
          <p:nvPr userDrawn="1"/>
        </p:nvSpPr>
        <p:spPr>
          <a:xfrm>
            <a:off x="-12" y="4887002"/>
            <a:ext cx="12190413" cy="65999"/>
          </a:xfrm>
          <a:prstGeom prst="rect">
            <a:avLst/>
          </a:prstGeom>
          <a:solidFill>
            <a:srgbClr val="6D9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577890-3971-4654-A98B-393ADE274D61}"/>
              </a:ext>
            </a:extLst>
          </p:cNvPr>
          <p:cNvSpPr txBox="1"/>
          <p:nvPr userDrawn="1"/>
        </p:nvSpPr>
        <p:spPr>
          <a:xfrm rot="16200000">
            <a:off x="10826505" y="3529320"/>
            <a:ext cx="2194560" cy="276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Image : </a:t>
            </a:r>
            <a:r>
              <a:rPr lang="fr-FR" sz="1200" i="1" dirty="0" err="1"/>
              <a:t>Freepik</a:t>
            </a:r>
            <a:r>
              <a:rPr lang="fr-FR" sz="1200" i="1" dirty="0"/>
              <a:t> (</a:t>
            </a:r>
            <a:r>
              <a:rPr lang="fr-FR" sz="1200" i="1" dirty="0" err="1"/>
              <a:t>cookie_studio</a:t>
            </a:r>
            <a:r>
              <a:rPr lang="fr-FR" sz="1200" i="1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13591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9A98376-9897-40B0-AFD6-8A42251C4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2"/>
          <a:stretch/>
        </p:blipFill>
        <p:spPr>
          <a:xfrm>
            <a:off x="0" y="1"/>
            <a:ext cx="12190413" cy="68249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1EA13A-C90D-46C9-9F9D-1011DFE49313}"/>
              </a:ext>
            </a:extLst>
          </p:cNvPr>
          <p:cNvSpPr/>
          <p:nvPr userDrawn="1"/>
        </p:nvSpPr>
        <p:spPr>
          <a:xfrm>
            <a:off x="0" y="4953000"/>
            <a:ext cx="12190401" cy="1905000"/>
          </a:xfrm>
          <a:prstGeom prst="rect">
            <a:avLst/>
          </a:prstGeom>
          <a:solidFill>
            <a:srgbClr val="698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375036-55EE-45AC-9C1C-FCD43C7942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852" y="5074920"/>
            <a:ext cx="10962452" cy="822960"/>
          </a:xfrm>
        </p:spPr>
        <p:txBody>
          <a:bodyPr tIns="0" bIns="0" anchor="b">
            <a:noAutofit/>
          </a:bodyPr>
          <a:lstStyle>
            <a:lvl1pPr>
              <a:defRPr sz="4400" b="1">
                <a:solidFill>
                  <a:srgbClr val="FFFFFF"/>
                </a:solidFill>
                <a:latin typeface="Exo" panose="00000500000000000000" pitchFamily="2" charset="0"/>
              </a:defRPr>
            </a:lvl1pPr>
          </a:lstStyle>
          <a:p>
            <a:r>
              <a:rPr lang="fr-FR" dirty="0"/>
              <a:t>Genèse du projet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C33899A-8C83-444C-AE86-7340F80ADA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22852" y="5907024"/>
            <a:ext cx="10962451" cy="594360"/>
          </a:xfrm>
        </p:spPr>
        <p:txBody>
          <a:bodyPr lIns="91440" tIns="0" rIns="91440" bIns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  <a:latin typeface="Exo" panose="00000500000000000000" pitchFamily="2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B0AA58-C221-4408-85C9-6BC97A3BE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854" y="6459787"/>
            <a:ext cx="1853962" cy="365125"/>
          </a:xfrm>
        </p:spPr>
        <p:txBody>
          <a:bodyPr/>
          <a:lstStyle/>
          <a:p>
            <a:fld id="{594AC317-F293-436E-A956-C9011C7EE686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868FAC7-7FDA-435A-81A7-E6607CFD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280" y="6459787"/>
            <a:ext cx="361663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447440E-502F-4B4A-976F-D0797B01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4378" y="6459787"/>
            <a:ext cx="983891" cy="365125"/>
          </a:xfrm>
        </p:spPr>
        <p:txBody>
          <a:bodyPr/>
          <a:lstStyle/>
          <a:p>
            <a:fld id="{9DA4D13A-BF6A-4484-903D-F04E3217846E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9BC72-A105-423A-B127-0211E549C36E}"/>
              </a:ext>
            </a:extLst>
          </p:cNvPr>
          <p:cNvSpPr/>
          <p:nvPr userDrawn="1"/>
        </p:nvSpPr>
        <p:spPr>
          <a:xfrm>
            <a:off x="-12" y="4887002"/>
            <a:ext cx="12190413" cy="65999"/>
          </a:xfrm>
          <a:prstGeom prst="rect">
            <a:avLst/>
          </a:prstGeom>
          <a:solidFill>
            <a:srgbClr val="6D9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577890-3971-4654-A98B-393ADE274D61}"/>
              </a:ext>
            </a:extLst>
          </p:cNvPr>
          <p:cNvSpPr txBox="1"/>
          <p:nvPr userDrawn="1"/>
        </p:nvSpPr>
        <p:spPr>
          <a:xfrm rot="16200000">
            <a:off x="10826505" y="3529320"/>
            <a:ext cx="2194560" cy="276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Image : </a:t>
            </a:r>
            <a:r>
              <a:rPr lang="fr-FR" sz="1200" i="1" dirty="0" err="1"/>
              <a:t>Freepik</a:t>
            </a:r>
            <a:r>
              <a:rPr lang="fr-FR" sz="1200" i="1" dirty="0"/>
              <a:t> (</a:t>
            </a:r>
            <a:r>
              <a:rPr lang="fr-FR" sz="1200" i="1" dirty="0" err="1"/>
              <a:t>cookie_studio</a:t>
            </a:r>
            <a:r>
              <a:rPr lang="fr-FR" sz="1200" i="1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48253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D388906-A7A7-43D7-B872-2D1F478735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81" y="-1213945"/>
            <a:ext cx="12405847" cy="93055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3941192-D253-440C-8F8B-8A4CCCC67F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8"/>
          <a:stretch/>
        </p:blipFill>
        <p:spPr>
          <a:xfrm rot="365021">
            <a:off x="8839260" y="-870975"/>
            <a:ext cx="3428554" cy="66057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1EA13A-C90D-46C9-9F9D-1011DFE49313}"/>
              </a:ext>
            </a:extLst>
          </p:cNvPr>
          <p:cNvSpPr/>
          <p:nvPr userDrawn="1"/>
        </p:nvSpPr>
        <p:spPr>
          <a:xfrm>
            <a:off x="0" y="4953000"/>
            <a:ext cx="12190401" cy="1905000"/>
          </a:xfrm>
          <a:prstGeom prst="rect">
            <a:avLst/>
          </a:prstGeom>
          <a:solidFill>
            <a:srgbClr val="698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375036-55EE-45AC-9C1C-FCD43C7942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852" y="5074920"/>
            <a:ext cx="10962452" cy="822960"/>
          </a:xfrm>
        </p:spPr>
        <p:txBody>
          <a:bodyPr tIns="0" bIns="0" anchor="b">
            <a:noAutofit/>
          </a:bodyPr>
          <a:lstStyle>
            <a:lvl1pPr>
              <a:defRPr sz="4400" b="1">
                <a:solidFill>
                  <a:srgbClr val="FFFFFF"/>
                </a:solidFill>
                <a:latin typeface="Exo" panose="00000500000000000000" pitchFamily="2" charset="0"/>
              </a:defRPr>
            </a:lvl1pPr>
          </a:lstStyle>
          <a:p>
            <a:r>
              <a:rPr lang="fr-FR" dirty="0"/>
              <a:t>LMS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C33899A-8C83-444C-AE86-7340F80ADA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22852" y="5907024"/>
            <a:ext cx="10962451" cy="594360"/>
          </a:xfrm>
        </p:spPr>
        <p:txBody>
          <a:bodyPr lIns="91440" tIns="0" rIns="91440" bIns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  <a:latin typeface="Exo" panose="00000500000000000000" pitchFamily="2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B0AA58-C221-4408-85C9-6BC97A3BE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854" y="6459787"/>
            <a:ext cx="1853962" cy="365125"/>
          </a:xfrm>
        </p:spPr>
        <p:txBody>
          <a:bodyPr/>
          <a:lstStyle/>
          <a:p>
            <a:fld id="{594AC317-F293-436E-A956-C9011C7EE686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868FAC7-7FDA-435A-81A7-E6607CFD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280" y="6459787"/>
            <a:ext cx="361663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447440E-502F-4B4A-976F-D0797B01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4378" y="6459787"/>
            <a:ext cx="983891" cy="365125"/>
          </a:xfrm>
        </p:spPr>
        <p:txBody>
          <a:bodyPr/>
          <a:lstStyle/>
          <a:p>
            <a:fld id="{9DA4D13A-BF6A-4484-903D-F04E3217846E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9BC72-A105-423A-B127-0211E549C36E}"/>
              </a:ext>
            </a:extLst>
          </p:cNvPr>
          <p:cNvSpPr/>
          <p:nvPr userDrawn="1"/>
        </p:nvSpPr>
        <p:spPr>
          <a:xfrm>
            <a:off x="-12" y="4887002"/>
            <a:ext cx="12190413" cy="65999"/>
          </a:xfrm>
          <a:prstGeom prst="rect">
            <a:avLst/>
          </a:prstGeom>
          <a:solidFill>
            <a:srgbClr val="6D9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577890-3971-4654-A98B-393ADE274D61}"/>
              </a:ext>
            </a:extLst>
          </p:cNvPr>
          <p:cNvSpPr txBox="1"/>
          <p:nvPr userDrawn="1"/>
        </p:nvSpPr>
        <p:spPr>
          <a:xfrm rot="16200000">
            <a:off x="10826505" y="3529320"/>
            <a:ext cx="2194560" cy="276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Image : </a:t>
            </a:r>
            <a:r>
              <a:rPr lang="fr-FR" sz="1200" i="1" dirty="0" err="1"/>
              <a:t>Freepik</a:t>
            </a:r>
            <a:r>
              <a:rPr lang="fr-FR" sz="1200" i="1" dirty="0"/>
              <a:t> (</a:t>
            </a:r>
            <a:r>
              <a:rPr lang="fr-FR" sz="1200" i="1" dirty="0" err="1"/>
              <a:t>cookie_studio</a:t>
            </a:r>
            <a:r>
              <a:rPr lang="fr-FR" sz="1200" i="1" dirty="0"/>
              <a:t>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20A2865-8BD3-44CE-9F7D-1C440F0FB4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946">
            <a:off x="-216679" y="-786029"/>
            <a:ext cx="8975420" cy="47483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4910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D388906-A7A7-43D7-B872-2D1F478735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81" y="-1213945"/>
            <a:ext cx="12405847" cy="93055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1EA13A-C90D-46C9-9F9D-1011DFE49313}"/>
              </a:ext>
            </a:extLst>
          </p:cNvPr>
          <p:cNvSpPr/>
          <p:nvPr userDrawn="1"/>
        </p:nvSpPr>
        <p:spPr>
          <a:xfrm>
            <a:off x="0" y="4953000"/>
            <a:ext cx="12190401" cy="1905000"/>
          </a:xfrm>
          <a:prstGeom prst="rect">
            <a:avLst/>
          </a:prstGeom>
          <a:solidFill>
            <a:srgbClr val="698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375036-55EE-45AC-9C1C-FCD43C7942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852" y="5074920"/>
            <a:ext cx="10962452" cy="822960"/>
          </a:xfrm>
        </p:spPr>
        <p:txBody>
          <a:bodyPr tIns="0" bIns="0" anchor="b">
            <a:noAutofit/>
          </a:bodyPr>
          <a:lstStyle>
            <a:lvl1pPr>
              <a:defRPr sz="4400" b="1">
                <a:solidFill>
                  <a:srgbClr val="FFFFFF"/>
                </a:solidFill>
                <a:latin typeface="Exo" panose="00000500000000000000" pitchFamily="2" charset="0"/>
              </a:defRPr>
            </a:lvl1pPr>
          </a:lstStyle>
          <a:p>
            <a:r>
              <a:rPr lang="fr-FR" dirty="0"/>
              <a:t>Réalisation des capsules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C33899A-8C83-444C-AE86-7340F80ADA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22852" y="5907024"/>
            <a:ext cx="10962451" cy="594360"/>
          </a:xfrm>
        </p:spPr>
        <p:txBody>
          <a:bodyPr lIns="91440" tIns="0" rIns="91440" bIns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  <a:latin typeface="Exo" panose="00000500000000000000" pitchFamily="2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B0AA58-C221-4408-85C9-6BC97A3BE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854" y="6459787"/>
            <a:ext cx="1853962" cy="365125"/>
          </a:xfrm>
        </p:spPr>
        <p:txBody>
          <a:bodyPr/>
          <a:lstStyle/>
          <a:p>
            <a:fld id="{594AC317-F293-436E-A956-C9011C7EE686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868FAC7-7FDA-435A-81A7-E6607CFD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280" y="6459787"/>
            <a:ext cx="361663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447440E-502F-4B4A-976F-D0797B01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4378" y="6459787"/>
            <a:ext cx="983891" cy="365125"/>
          </a:xfrm>
        </p:spPr>
        <p:txBody>
          <a:bodyPr/>
          <a:lstStyle/>
          <a:p>
            <a:fld id="{9DA4D13A-BF6A-4484-903D-F04E3217846E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9BC72-A105-423A-B127-0211E549C36E}"/>
              </a:ext>
            </a:extLst>
          </p:cNvPr>
          <p:cNvSpPr/>
          <p:nvPr userDrawn="1"/>
        </p:nvSpPr>
        <p:spPr>
          <a:xfrm>
            <a:off x="-12" y="4887002"/>
            <a:ext cx="12190413" cy="65999"/>
          </a:xfrm>
          <a:prstGeom prst="rect">
            <a:avLst/>
          </a:prstGeom>
          <a:solidFill>
            <a:srgbClr val="6D9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577890-3971-4654-A98B-393ADE274D61}"/>
              </a:ext>
            </a:extLst>
          </p:cNvPr>
          <p:cNvSpPr txBox="1"/>
          <p:nvPr userDrawn="1"/>
        </p:nvSpPr>
        <p:spPr>
          <a:xfrm rot="16200000">
            <a:off x="10826505" y="3529320"/>
            <a:ext cx="2194560" cy="276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Image : </a:t>
            </a:r>
            <a:r>
              <a:rPr lang="fr-FR" sz="1200" i="1" dirty="0" err="1"/>
              <a:t>Freepik</a:t>
            </a:r>
            <a:r>
              <a:rPr lang="fr-FR" sz="1200" i="1" dirty="0"/>
              <a:t> (</a:t>
            </a:r>
            <a:r>
              <a:rPr lang="fr-FR" sz="1200" i="1" dirty="0" err="1"/>
              <a:t>cookie_studio</a:t>
            </a:r>
            <a:r>
              <a:rPr lang="fr-FR" sz="1200" i="1" dirty="0"/>
              <a:t>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10D90D0-4EFC-4469-9173-7611ADBF91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7" y="-690781"/>
            <a:ext cx="7503080" cy="47183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6115B9D-79FB-477F-94F1-377F8437FA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086">
            <a:off x="4836810" y="-277461"/>
            <a:ext cx="7545214" cy="47183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9409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5F190E9-9A90-4F0B-BDF1-A3CD01A188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8" b="14730"/>
          <a:stretch/>
        </p:blipFill>
        <p:spPr>
          <a:xfrm>
            <a:off x="1190" y="0"/>
            <a:ext cx="12193287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1EA13A-C90D-46C9-9F9D-1011DFE49313}"/>
              </a:ext>
            </a:extLst>
          </p:cNvPr>
          <p:cNvSpPr/>
          <p:nvPr userDrawn="1"/>
        </p:nvSpPr>
        <p:spPr>
          <a:xfrm>
            <a:off x="0" y="4953000"/>
            <a:ext cx="12190401" cy="1905000"/>
          </a:xfrm>
          <a:prstGeom prst="rect">
            <a:avLst/>
          </a:prstGeom>
          <a:solidFill>
            <a:srgbClr val="698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375036-55EE-45AC-9C1C-FCD43C7942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852" y="5074920"/>
            <a:ext cx="10962452" cy="822960"/>
          </a:xfrm>
        </p:spPr>
        <p:txBody>
          <a:bodyPr tIns="0" bIns="0" anchor="b">
            <a:noAutofit/>
          </a:bodyPr>
          <a:lstStyle>
            <a:lvl1pPr>
              <a:defRPr sz="4400" b="1">
                <a:solidFill>
                  <a:srgbClr val="FFFFFF"/>
                </a:solidFill>
                <a:latin typeface="Exo" panose="00000500000000000000" pitchFamily="2" charset="0"/>
              </a:defRPr>
            </a:lvl1pPr>
          </a:lstStyle>
          <a:p>
            <a:r>
              <a:rPr lang="fr-FR" dirty="0"/>
              <a:t>Genèse du projet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C33899A-8C83-444C-AE86-7340F80ADA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22852" y="5907024"/>
            <a:ext cx="10962451" cy="594360"/>
          </a:xfrm>
        </p:spPr>
        <p:txBody>
          <a:bodyPr lIns="91440" tIns="0" rIns="91440" bIns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  <a:latin typeface="Exo" panose="00000500000000000000" pitchFamily="2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B0AA58-C221-4408-85C9-6BC97A3BE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854" y="6459787"/>
            <a:ext cx="1853962" cy="365125"/>
          </a:xfrm>
        </p:spPr>
        <p:txBody>
          <a:bodyPr/>
          <a:lstStyle/>
          <a:p>
            <a:fld id="{594AC317-F293-436E-A956-C9011C7EE686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868FAC7-7FDA-435A-81A7-E6607CFD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280" y="6459787"/>
            <a:ext cx="361663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447440E-502F-4B4A-976F-D0797B01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4378" y="6459787"/>
            <a:ext cx="983891" cy="365125"/>
          </a:xfrm>
        </p:spPr>
        <p:txBody>
          <a:bodyPr/>
          <a:lstStyle/>
          <a:p>
            <a:fld id="{9DA4D13A-BF6A-4484-903D-F04E3217846E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9BC72-A105-423A-B127-0211E549C36E}"/>
              </a:ext>
            </a:extLst>
          </p:cNvPr>
          <p:cNvSpPr/>
          <p:nvPr userDrawn="1"/>
        </p:nvSpPr>
        <p:spPr>
          <a:xfrm>
            <a:off x="-12" y="4887002"/>
            <a:ext cx="12190413" cy="65999"/>
          </a:xfrm>
          <a:prstGeom prst="rect">
            <a:avLst/>
          </a:prstGeom>
          <a:solidFill>
            <a:srgbClr val="6D9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577890-3971-4654-A98B-393ADE274D61}"/>
              </a:ext>
            </a:extLst>
          </p:cNvPr>
          <p:cNvSpPr txBox="1"/>
          <p:nvPr userDrawn="1"/>
        </p:nvSpPr>
        <p:spPr>
          <a:xfrm rot="16200000">
            <a:off x="10826505" y="3529320"/>
            <a:ext cx="2194560" cy="276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Image : </a:t>
            </a:r>
            <a:r>
              <a:rPr lang="fr-FR" sz="1200" i="1" dirty="0" err="1"/>
              <a:t>Freepik</a:t>
            </a:r>
            <a:r>
              <a:rPr lang="fr-FR" sz="1200" i="1" dirty="0"/>
              <a:t> (</a:t>
            </a:r>
            <a:r>
              <a:rPr lang="fr-FR" sz="1200" i="1" dirty="0" err="1"/>
              <a:t>cookie_studio</a:t>
            </a:r>
            <a:r>
              <a:rPr lang="fr-FR" sz="1200" i="1" dirty="0"/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44F988-F60E-4BF8-BE2D-33BB2D29C1EA}"/>
              </a:ext>
            </a:extLst>
          </p:cNvPr>
          <p:cNvSpPr txBox="1"/>
          <p:nvPr userDrawn="1"/>
        </p:nvSpPr>
        <p:spPr>
          <a:xfrm rot="706882">
            <a:off x="8806945" y="3163924"/>
            <a:ext cx="15132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Exo 2" panose="00000500000000000000" pitchFamily="2" charset="0"/>
              </a:rPr>
              <a:t>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87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introduction + image _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iseré Gris.png"/>
          <p:cNvPicPr>
            <a:picLocks noChangeAspect="1"/>
          </p:cNvPicPr>
          <p:nvPr userDrawn="1"/>
        </p:nvPicPr>
        <p:blipFill>
          <a:blip r:embed="rId2" cstate="print"/>
          <a:srcRect r="23965" b="19860"/>
          <a:stretch>
            <a:fillRect/>
          </a:stretch>
        </p:blipFill>
        <p:spPr>
          <a:xfrm>
            <a:off x="7319342" y="1772816"/>
            <a:ext cx="4871071" cy="5085184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23199" y="1628800"/>
            <a:ext cx="5544617" cy="496855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cxnSp>
        <p:nvCxnSpPr>
          <p:cNvPr id="9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 userDrawn="1"/>
        </p:nvSpPr>
        <p:spPr>
          <a:xfrm>
            <a:off x="7319342" y="260648"/>
            <a:ext cx="365202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4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pour une image  17"/>
          <p:cNvSpPr>
            <a:spLocks noGrp="1"/>
          </p:cNvSpPr>
          <p:nvPr>
            <p:ph type="pic" sz="quarter" idx="13"/>
          </p:nvPr>
        </p:nvSpPr>
        <p:spPr>
          <a:xfrm>
            <a:off x="622599" y="2708920"/>
            <a:ext cx="5256214" cy="388843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7" name="Espace réservé du contenu 3"/>
          <p:cNvSpPr>
            <a:spLocks noGrp="1"/>
          </p:cNvSpPr>
          <p:nvPr>
            <p:ph sz="half" idx="14"/>
          </p:nvPr>
        </p:nvSpPr>
        <p:spPr>
          <a:xfrm>
            <a:off x="622599" y="1628801"/>
            <a:ext cx="5256583" cy="864096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1700" kern="1200" smtClean="0">
                <a:solidFill>
                  <a:srgbClr val="7FA4C6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defRPr lang="fr-FR" sz="1700" kern="1200" smtClean="0">
                <a:solidFill>
                  <a:srgbClr val="4E454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</p:cSld>
  <p:clrMapOvr>
    <a:masterClrMapping/>
  </p:clrMapOvr>
  <p:transition>
    <p:split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FEC646-7FB1-4961-84B9-E85A0306A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AED41D-7E2D-47E9-9081-079ECC750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07660E-095C-4F68-8064-A1DDFDC55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17B6F-062E-4230-B77F-441EC65C603B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1CB20F-109F-47DA-BD51-4945DEF5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1B76E1-4132-4147-A7D4-94CBAEA97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E5EE-2611-4754-BA26-2FD1C96B61A7}" type="slidenum">
              <a:rPr lang="fr-FR" smtClean="0"/>
              <a:t>‹N°›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29995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25F68-7935-4C7B-9EB8-676A3BFD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2DCCFF-4F66-49E9-8103-D7D9DE48F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8C37FF-0844-4362-A239-7AC4D9B7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17B6F-062E-4230-B77F-441EC65C603B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FAB1BD-E1BD-4CD7-8ED4-5470212E7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61BB9F-4DC9-4AE1-9AF2-086CBE7C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E5EE-2611-4754-BA26-2FD1C96B61A7}" type="slidenum">
              <a:rPr lang="fr-FR" smtClean="0"/>
              <a:t>‹N°›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88458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E2C49D-9452-4622-A1E9-1B5B625B2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2CDC9E-C6C3-4832-9394-62C5AA9889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92A93F-2B26-4705-971C-1A9724A31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DAF04F-67F6-4D6F-B366-9466DD83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17B6F-062E-4230-B77F-441EC65C603B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C7CCD8-D703-47AC-B403-D8E2DB106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39316B-6815-4D58-BC0D-679469C41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E5EE-2611-4754-BA26-2FD1C96B61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7929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51930A-26E4-4C77-B8C1-3A3588BB9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D61AA4-188A-4CC4-ABEE-BD99EED5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9DDABD8-EEA0-419E-B970-F1FAB27E5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E25C1D2-3B20-4C2F-AECE-697BD4573C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D1D4AFE-1D29-4893-A4CA-C98B2AD44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C2345CB-FB05-46D3-8975-3CB3436B9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17B6F-062E-4230-B77F-441EC65C603B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A3E3F99-BF83-4B8D-9A77-D9816C193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D339086-EBF8-4755-98B0-92974B37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E5EE-2611-4754-BA26-2FD1C96B61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4023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711523-458B-4138-9F1D-617949772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1253AEF-6304-4A9C-9071-323A3BE8B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17B6F-062E-4230-B77F-441EC65C603B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6D31F7F-D06E-47A8-B0EA-E2D454E8A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D60CBC4-71E7-4C39-9F5D-2ADFEFDF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E5EE-2611-4754-BA26-2FD1C96B61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39708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B5FECEB-B38F-48DC-95BC-F237E71AE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17B6F-062E-4230-B77F-441EC65C603B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3680BD3-5FE3-4989-925C-86AE184FF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E6D27D-E2A9-4835-A0C2-4BF3D57C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E5EE-2611-4754-BA26-2FD1C96B61A7}" type="slidenum">
              <a:rPr lang="fr-FR" smtClean="0"/>
              <a:t>‹N°›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038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B5FECEB-B38F-48DC-95BC-F237E71AE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17B6F-062E-4230-B77F-441EC65C603B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3680BD3-5FE3-4989-925C-86AE184FF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E6D27D-E2A9-4835-A0C2-4BF3D57C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E5EE-2611-4754-BA26-2FD1C96B61A7}" type="slidenum">
              <a:rPr lang="fr-FR" smtClean="0"/>
              <a:t>‹N°›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29268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8B3B0C-36C3-4608-B04A-95C401A0E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A7BBC5-F2FD-445A-8BA8-FAD4CF7E9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BEBA122-B5A7-4C4D-B9C2-05B0FD876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75303E-36C9-49D4-B899-C4EFF438F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17B6F-062E-4230-B77F-441EC65C603B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F2AEC6-930F-4F58-BC1D-6291A11C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A3F98C-675B-4E4F-B917-59523557F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E5EE-2611-4754-BA26-2FD1C96B61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2145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4D9B50-E68E-4145-BCA4-9C39EC155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617FEB9-3C71-4DC5-BA0B-BE064C0A5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3513D2-D086-4377-A9B3-3CC3433AC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B28DC6-855D-4018-872A-5C973D233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17B6F-062E-4230-B77F-441EC65C603B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42ACD0-601E-474A-8B32-C5FE0DAA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8DE867-1E6A-487F-BF91-823BD470E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E5EE-2611-4754-BA26-2FD1C96B61A7}" type="slidenum">
              <a:rPr lang="fr-FR" smtClean="0"/>
              <a:t>‹N°›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58822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FC41D8-D3D3-4578-BE01-0F4FDD2A9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B6E4B62-9005-4454-B49D-59AB1ECEB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BF44E2-D341-4A45-AE72-1C9AB63DE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17B6F-062E-4230-B77F-441EC65C603B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A8E906-4B02-4F7E-9C41-2D6461054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386E84-866B-47BE-BF82-F0E5F1331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E5EE-2611-4754-BA26-2FD1C96B61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478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Liseré Gris.png"/>
          <p:cNvPicPr>
            <a:picLocks noChangeAspect="1"/>
          </p:cNvPicPr>
          <p:nvPr userDrawn="1"/>
        </p:nvPicPr>
        <p:blipFill>
          <a:blip r:embed="rId2" cstate="print"/>
          <a:srcRect r="23965" b="19860"/>
          <a:stretch>
            <a:fillRect/>
          </a:stretch>
        </p:blipFill>
        <p:spPr>
          <a:xfrm>
            <a:off x="7319342" y="1772816"/>
            <a:ext cx="4871071" cy="50851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4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 userDrawn="1"/>
        </p:nvSpPr>
        <p:spPr>
          <a:xfrm>
            <a:off x="7319342" y="260648"/>
            <a:ext cx="365202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Espace réservé du graphique 11"/>
          <p:cNvSpPr>
            <a:spLocks noGrp="1"/>
          </p:cNvSpPr>
          <p:nvPr>
            <p:ph type="chart" sz="quarter" idx="13"/>
          </p:nvPr>
        </p:nvSpPr>
        <p:spPr>
          <a:xfrm>
            <a:off x="622598" y="1628775"/>
            <a:ext cx="10945516" cy="4895850"/>
          </a:xfrm>
        </p:spPr>
        <p:txBody>
          <a:bodyPr/>
          <a:lstStyle/>
          <a:p>
            <a:r>
              <a:rPr lang="fr-FR" smtClean="0"/>
              <a:t>Cliquez sur l'icône pour ajouter un graphique</a:t>
            </a:r>
            <a:endParaRPr lang="fr-FR"/>
          </a:p>
        </p:txBody>
      </p:sp>
    </p:spTree>
  </p:cSld>
  <p:clrMapOvr>
    <a:masterClrMapping/>
  </p:clrMapOvr>
  <p:transition>
    <p:split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533B8FC-CC2B-4DDD-A67A-6507A1C0C3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34697E8-00A6-4ADA-AB31-9C84B918B9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31B97F-0C41-4D96-9C7F-2FAE64C8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17B6F-062E-4230-B77F-441EC65C603B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4180F6-CB25-49B9-913C-C634C008E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9AF8AA-3F46-438A-ADE9-41EB40240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E5EE-2611-4754-BA26-2FD1C96B61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2799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2">
              <a:defRPr/>
            </a:pPr>
            <a:fld id="{D6A8103F-6A1B-41E5-A266-7FE6A94E5AAF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2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2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616157" y="812557"/>
            <a:ext cx="11469781" cy="624581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sur une ligne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16157" y="1630735"/>
            <a:ext cx="11219662" cy="5040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Forme libre : forme 26">
            <a:extLst>
              <a:ext uri="{FF2B5EF4-FFF2-40B4-BE49-F238E27FC236}">
                <a16:creationId xmlns:a16="http://schemas.microsoft.com/office/drawing/2014/main" id="{12C05A7A-D68C-46FC-9A82-CAE127512222}"/>
              </a:ext>
            </a:extLst>
          </p:cNvPr>
          <p:cNvSpPr/>
          <p:nvPr/>
        </p:nvSpPr>
        <p:spPr>
          <a:xfrm rot="5400000" flipV="1">
            <a:off x="-482447" y="804795"/>
            <a:ext cx="1470605" cy="517653"/>
          </a:xfrm>
          <a:custGeom>
            <a:avLst/>
            <a:gdLst>
              <a:gd name="connsiteX0" fmla="*/ 0 w 1413084"/>
              <a:gd name="connsiteY0" fmla="*/ 0 h 527694"/>
              <a:gd name="connsiteX1" fmla="*/ 75342 w 1413084"/>
              <a:gd name="connsiteY1" fmla="*/ 14249 h 527694"/>
              <a:gd name="connsiteX2" fmla="*/ 188535 w 1413084"/>
              <a:gd name="connsiteY2" fmla="*/ 63463 h 527694"/>
              <a:gd name="connsiteX3" fmla="*/ 411830 w 1413084"/>
              <a:gd name="connsiteY3" fmla="*/ 281216 h 527694"/>
              <a:gd name="connsiteX4" fmla="*/ 587619 w 1413084"/>
              <a:gd name="connsiteY4" fmla="*/ 480769 h 527694"/>
              <a:gd name="connsiteX5" fmla="*/ 681241 w 1413084"/>
              <a:gd name="connsiteY5" fmla="*/ 520016 h 527694"/>
              <a:gd name="connsiteX6" fmla="*/ 696792 w 1413084"/>
              <a:gd name="connsiteY6" fmla="*/ 527694 h 527694"/>
              <a:gd name="connsiteX7" fmla="*/ 729281 w 1413084"/>
              <a:gd name="connsiteY7" fmla="*/ 527694 h 527694"/>
              <a:gd name="connsiteX8" fmla="*/ 748432 w 1413084"/>
              <a:gd name="connsiteY8" fmla="*/ 519636 h 527694"/>
              <a:gd name="connsiteX9" fmla="*/ 836981 w 1413084"/>
              <a:gd name="connsiteY9" fmla="*/ 486362 h 527694"/>
              <a:gd name="connsiteX10" fmla="*/ 1012319 w 1413084"/>
              <a:gd name="connsiteY10" fmla="*/ 314680 h 527694"/>
              <a:gd name="connsiteX11" fmla="*/ 1238111 w 1413084"/>
              <a:gd name="connsiteY11" fmla="*/ 77586 h 527694"/>
              <a:gd name="connsiteX12" fmla="*/ 1407272 w 1413084"/>
              <a:gd name="connsiteY12" fmla="*/ 799 h 527694"/>
              <a:gd name="connsiteX13" fmla="*/ 1413084 w 1413084"/>
              <a:gd name="connsiteY13" fmla="*/ 0 h 52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3084" h="527694">
                <a:moveTo>
                  <a:pt x="0" y="0"/>
                </a:moveTo>
                <a:lnTo>
                  <a:pt x="75342" y="14249"/>
                </a:lnTo>
                <a:cubicBezTo>
                  <a:pt x="113356" y="25377"/>
                  <a:pt x="151114" y="41090"/>
                  <a:pt x="188535" y="63463"/>
                </a:cubicBezTo>
                <a:cubicBezTo>
                  <a:pt x="267712" y="110767"/>
                  <a:pt x="341122" y="186986"/>
                  <a:pt x="411830" y="281216"/>
                </a:cubicBezTo>
                <a:cubicBezTo>
                  <a:pt x="468422" y="356583"/>
                  <a:pt x="524521" y="435929"/>
                  <a:pt x="587619" y="480769"/>
                </a:cubicBezTo>
                <a:cubicBezTo>
                  <a:pt x="618064" y="502383"/>
                  <a:pt x="648998" y="519543"/>
                  <a:pt x="681241" y="520016"/>
                </a:cubicBezTo>
                <a:cubicBezTo>
                  <a:pt x="686440" y="520111"/>
                  <a:pt x="691635" y="525041"/>
                  <a:pt x="696792" y="527694"/>
                </a:cubicBezTo>
                <a:cubicBezTo>
                  <a:pt x="707635" y="527694"/>
                  <a:pt x="718438" y="527694"/>
                  <a:pt x="729281" y="527694"/>
                </a:cubicBezTo>
                <a:cubicBezTo>
                  <a:pt x="735664" y="524946"/>
                  <a:pt x="742006" y="522006"/>
                  <a:pt x="748432" y="519636"/>
                </a:cubicBezTo>
                <a:cubicBezTo>
                  <a:pt x="777974" y="508828"/>
                  <a:pt x="808214" y="503995"/>
                  <a:pt x="836981" y="486362"/>
                </a:cubicBezTo>
                <a:cubicBezTo>
                  <a:pt x="898768" y="448632"/>
                  <a:pt x="955768" y="383031"/>
                  <a:pt x="1012319" y="314680"/>
                </a:cubicBezTo>
                <a:cubicBezTo>
                  <a:pt x="1085564" y="225853"/>
                  <a:pt x="1158482" y="134466"/>
                  <a:pt x="1238111" y="77586"/>
                </a:cubicBezTo>
                <a:cubicBezTo>
                  <a:pt x="1293353" y="38056"/>
                  <a:pt x="1349289" y="7625"/>
                  <a:pt x="1407272" y="799"/>
                </a:cubicBezTo>
                <a:lnTo>
                  <a:pt x="1413084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F280671-DC82-46A9-B49C-EA53F220B9A7}"/>
              </a:ext>
            </a:extLst>
          </p:cNvPr>
          <p:cNvGrpSpPr/>
          <p:nvPr/>
        </p:nvGrpSpPr>
        <p:grpSpPr>
          <a:xfrm>
            <a:off x="-1" y="581990"/>
            <a:ext cx="12190414" cy="278114"/>
            <a:chOff x="-1" y="346306"/>
            <a:chExt cx="12552364" cy="292728"/>
          </a:xfrm>
        </p:grpSpPr>
        <p:sp>
          <p:nvSpPr>
            <p:cNvPr id="8" name="Forme libre : forme 81">
              <a:extLst>
                <a:ext uri="{FF2B5EF4-FFF2-40B4-BE49-F238E27FC236}">
                  <a16:creationId xmlns:a16="http://schemas.microsoft.com/office/drawing/2014/main" id="{0E7E3476-2F5D-41BB-A9FD-1A965EBC02A2}"/>
                </a:ext>
              </a:extLst>
            </p:cNvPr>
            <p:cNvSpPr/>
            <p:nvPr/>
          </p:nvSpPr>
          <p:spPr>
            <a:xfrm>
              <a:off x="-1" y="346306"/>
              <a:ext cx="12552364" cy="292728"/>
            </a:xfrm>
            <a:custGeom>
              <a:avLst/>
              <a:gdLst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5611904 w 12192001"/>
                <a:gd name="connsiteY18" fmla="*/ 64800 h 278114"/>
                <a:gd name="connsiteX19" fmla="*/ 0 w 12192001"/>
                <a:gd name="connsiteY19" fmla="*/ 6480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0 w 12192001"/>
                <a:gd name="connsiteY18" fmla="*/ 64800 h 278114"/>
                <a:gd name="connsiteX19" fmla="*/ 0 w 12192001"/>
                <a:gd name="connsiteY19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37377 w 12192001"/>
                <a:gd name="connsiteY8" fmla="*/ 68173 h 278114"/>
                <a:gd name="connsiteX9" fmla="*/ 6373311 w 12192001"/>
                <a:gd name="connsiteY9" fmla="*/ 129774 h 278114"/>
                <a:gd name="connsiteX10" fmla="*/ 6291792 w 12192001"/>
                <a:gd name="connsiteY10" fmla="*/ 187680 h 278114"/>
                <a:gd name="connsiteX11" fmla="*/ 6213660 w 12192001"/>
                <a:gd name="connsiteY11" fmla="*/ 241582 h 278114"/>
                <a:gd name="connsiteX12" fmla="*/ 6052470 w 12192001"/>
                <a:gd name="connsiteY12" fmla="*/ 274025 h 278114"/>
                <a:gd name="connsiteX13" fmla="*/ 5951853 w 12192001"/>
                <a:gd name="connsiteY13" fmla="*/ 224025 h 278114"/>
                <a:gd name="connsiteX14" fmla="*/ 5867151 w 12192001"/>
                <a:gd name="connsiteY14" fmla="*/ 156571 h 278114"/>
                <a:gd name="connsiteX15" fmla="*/ 5815612 w 12192001"/>
                <a:gd name="connsiteY15" fmla="*/ 122896 h 278114"/>
                <a:gd name="connsiteX16" fmla="*/ 5622080 w 12192001"/>
                <a:gd name="connsiteY16" fmla="*/ 67043 h 278114"/>
                <a:gd name="connsiteX17" fmla="*/ 0 w 12192001"/>
                <a:gd name="connsiteY17" fmla="*/ 64800 h 278114"/>
                <a:gd name="connsiteX18" fmla="*/ 0 w 12192001"/>
                <a:gd name="connsiteY18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37377 w 12192001"/>
                <a:gd name="connsiteY7" fmla="*/ 68173 h 278114"/>
                <a:gd name="connsiteX8" fmla="*/ 6373311 w 12192001"/>
                <a:gd name="connsiteY8" fmla="*/ 129774 h 278114"/>
                <a:gd name="connsiteX9" fmla="*/ 6291792 w 12192001"/>
                <a:gd name="connsiteY9" fmla="*/ 187680 h 278114"/>
                <a:gd name="connsiteX10" fmla="*/ 6213660 w 12192001"/>
                <a:gd name="connsiteY10" fmla="*/ 241582 h 278114"/>
                <a:gd name="connsiteX11" fmla="*/ 6052470 w 12192001"/>
                <a:gd name="connsiteY11" fmla="*/ 274025 h 278114"/>
                <a:gd name="connsiteX12" fmla="*/ 5951853 w 12192001"/>
                <a:gd name="connsiteY12" fmla="*/ 224025 h 278114"/>
                <a:gd name="connsiteX13" fmla="*/ 5867151 w 12192001"/>
                <a:gd name="connsiteY13" fmla="*/ 156571 h 278114"/>
                <a:gd name="connsiteX14" fmla="*/ 5815612 w 12192001"/>
                <a:gd name="connsiteY14" fmla="*/ 122896 h 278114"/>
                <a:gd name="connsiteX15" fmla="*/ 5622080 w 12192001"/>
                <a:gd name="connsiteY15" fmla="*/ 67043 h 278114"/>
                <a:gd name="connsiteX16" fmla="*/ 0 w 12192001"/>
                <a:gd name="connsiteY16" fmla="*/ 64800 h 278114"/>
                <a:gd name="connsiteX17" fmla="*/ 0 w 12192001"/>
                <a:gd name="connsiteY17" fmla="*/ 0 h 2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2001" h="278114">
                  <a:moveTo>
                    <a:pt x="0" y="0"/>
                  </a:moveTo>
                  <a:lnTo>
                    <a:pt x="5626895" y="0"/>
                  </a:lnTo>
                  <a:lnTo>
                    <a:pt x="5626895" y="0"/>
                  </a:lnTo>
                  <a:lnTo>
                    <a:pt x="6565106" y="0"/>
                  </a:lnTo>
                  <a:lnTo>
                    <a:pt x="6580909" y="0"/>
                  </a:lnTo>
                  <a:lnTo>
                    <a:pt x="12192001" y="0"/>
                  </a:lnTo>
                  <a:lnTo>
                    <a:pt x="12192001" y="64800"/>
                  </a:lnTo>
                  <a:lnTo>
                    <a:pt x="6537377" y="68173"/>
                  </a:lnTo>
                  <a:cubicBezTo>
                    <a:pt x="6477829" y="75565"/>
                    <a:pt x="6423209" y="96715"/>
                    <a:pt x="6373311" y="129774"/>
                  </a:cubicBezTo>
                  <a:cubicBezTo>
                    <a:pt x="6345590" y="148152"/>
                    <a:pt x="6319102" y="168481"/>
                    <a:pt x="6291792" y="187680"/>
                  </a:cubicBezTo>
                  <a:cubicBezTo>
                    <a:pt x="6265919" y="205955"/>
                    <a:pt x="6240457" y="224846"/>
                    <a:pt x="6213660" y="241582"/>
                  </a:cubicBezTo>
                  <a:cubicBezTo>
                    <a:pt x="6164276" y="272485"/>
                    <a:pt x="6110375" y="285422"/>
                    <a:pt x="6052470" y="274025"/>
                  </a:cubicBezTo>
                  <a:cubicBezTo>
                    <a:pt x="6014687" y="266530"/>
                    <a:pt x="5981832" y="247947"/>
                    <a:pt x="5951853" y="224025"/>
                  </a:cubicBezTo>
                  <a:cubicBezTo>
                    <a:pt x="5923722" y="201438"/>
                    <a:pt x="5895898" y="178337"/>
                    <a:pt x="5867151" y="156571"/>
                  </a:cubicBezTo>
                  <a:cubicBezTo>
                    <a:pt x="5850826" y="144251"/>
                    <a:pt x="5833167" y="133471"/>
                    <a:pt x="5815612" y="122896"/>
                  </a:cubicBezTo>
                  <a:cubicBezTo>
                    <a:pt x="5756165" y="87064"/>
                    <a:pt x="5690662" y="71561"/>
                    <a:pt x="5622080" y="67043"/>
                  </a:cubicBezTo>
                  <a:lnTo>
                    <a:pt x="0" y="6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02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orme libre : forme 110">
              <a:extLst>
                <a:ext uri="{FF2B5EF4-FFF2-40B4-BE49-F238E27FC236}">
                  <a16:creationId xmlns:a16="http://schemas.microsoft.com/office/drawing/2014/main" id="{3C17A92B-6E82-4EBA-ACF1-6318DF4309BC}"/>
                </a:ext>
              </a:extLst>
            </p:cNvPr>
            <p:cNvSpPr/>
            <p:nvPr userDrawn="1"/>
          </p:nvSpPr>
          <p:spPr>
            <a:xfrm>
              <a:off x="6196906" y="411625"/>
              <a:ext cx="158550" cy="162090"/>
            </a:xfrm>
            <a:custGeom>
              <a:avLst/>
              <a:gdLst>
                <a:gd name="connsiteX0" fmla="*/ 1165062 w 2328278"/>
                <a:gd name="connsiteY0" fmla="*/ 1964201 h 2328278"/>
                <a:gd name="connsiteX1" fmla="*/ 991778 w 2328278"/>
                <a:gd name="connsiteY1" fmla="*/ 2137721 h 2328278"/>
                <a:gd name="connsiteX2" fmla="*/ 785694 w 2328278"/>
                <a:gd name="connsiteY2" fmla="*/ 2284654 h 2328278"/>
                <a:gd name="connsiteX3" fmla="*/ 662751 w 2328278"/>
                <a:gd name="connsiteY3" fmla="*/ 2321545 h 2328278"/>
                <a:gd name="connsiteX4" fmla="*/ 546023 w 2328278"/>
                <a:gd name="connsiteY4" fmla="*/ 2329804 h 2328278"/>
                <a:gd name="connsiteX5" fmla="*/ 225963 w 2328278"/>
                <a:gd name="connsiteY5" fmla="*/ 2220233 h 2328278"/>
                <a:gd name="connsiteX6" fmla="*/ 52365 w 2328278"/>
                <a:gd name="connsiteY6" fmla="*/ 2006598 h 2328278"/>
                <a:gd name="connsiteX7" fmla="*/ 7530 w 2328278"/>
                <a:gd name="connsiteY7" fmla="*/ 1857619 h 2328278"/>
                <a:gd name="connsiteX8" fmla="*/ 2259 w 2328278"/>
                <a:gd name="connsiteY8" fmla="*/ 1717057 h 2328278"/>
                <a:gd name="connsiteX9" fmla="*/ 74704 w 2328278"/>
                <a:gd name="connsiteY9" fmla="*/ 1488320 h 2328278"/>
                <a:gd name="connsiteX10" fmla="*/ 188600 w 2328278"/>
                <a:gd name="connsiteY10" fmla="*/ 1344611 h 2328278"/>
                <a:gd name="connsiteX11" fmla="*/ 335927 w 2328278"/>
                <a:gd name="connsiteY11" fmla="*/ 1197206 h 2328278"/>
                <a:gd name="connsiteX12" fmla="*/ 364637 w 2328278"/>
                <a:gd name="connsiteY12" fmla="*/ 1167316 h 2328278"/>
                <a:gd name="connsiteX13" fmla="*/ 344422 w 2328278"/>
                <a:gd name="connsiteY13" fmla="*/ 1143089 h 2328278"/>
                <a:gd name="connsiteX14" fmla="*/ 191432 w 2328278"/>
                <a:gd name="connsiteY14" fmla="*/ 990178 h 2328278"/>
                <a:gd name="connsiteX15" fmla="*/ 68490 w 2328278"/>
                <a:gd name="connsiteY15" fmla="*/ 833806 h 2328278"/>
                <a:gd name="connsiteX16" fmla="*/ 8867 w 2328278"/>
                <a:gd name="connsiteY16" fmla="*/ 657218 h 2328278"/>
                <a:gd name="connsiteX17" fmla="*/ 1237 w 2328278"/>
                <a:gd name="connsiteY17" fmla="*/ 563930 h 2328278"/>
                <a:gd name="connsiteX18" fmla="*/ 120011 w 2328278"/>
                <a:gd name="connsiteY18" fmla="*/ 216025 h 2328278"/>
                <a:gd name="connsiteX19" fmla="*/ 448251 w 2328278"/>
                <a:gd name="connsiteY19" fmla="*/ 11750 h 2328278"/>
                <a:gd name="connsiteX20" fmla="*/ 896051 w 2328278"/>
                <a:gd name="connsiteY20" fmla="*/ 112511 h 2328278"/>
                <a:gd name="connsiteX21" fmla="*/ 1049906 w 2328278"/>
                <a:gd name="connsiteY21" fmla="*/ 251815 h 2328278"/>
                <a:gd name="connsiteX22" fmla="*/ 1069964 w 2328278"/>
                <a:gd name="connsiteY22" fmla="*/ 335743 h 2328278"/>
                <a:gd name="connsiteX23" fmla="*/ 919884 w 2328278"/>
                <a:gd name="connsiteY23" fmla="*/ 466315 h 2328278"/>
                <a:gd name="connsiteX24" fmla="*/ 852789 w 2328278"/>
                <a:gd name="connsiteY24" fmla="*/ 441223 h 2328278"/>
                <a:gd name="connsiteX25" fmla="*/ 788997 w 2328278"/>
                <a:gd name="connsiteY25" fmla="*/ 377117 h 2328278"/>
                <a:gd name="connsiteX26" fmla="*/ 609500 w 2328278"/>
                <a:gd name="connsiteY26" fmla="*/ 279974 h 2328278"/>
                <a:gd name="connsiteX27" fmla="*/ 371402 w 2328278"/>
                <a:gd name="connsiteY27" fmla="*/ 344317 h 2328278"/>
                <a:gd name="connsiteX28" fmla="*/ 275203 w 2328278"/>
                <a:gd name="connsiteY28" fmla="*/ 522477 h 2328278"/>
                <a:gd name="connsiteX29" fmla="*/ 320667 w 2328278"/>
                <a:gd name="connsiteY29" fmla="*/ 718572 h 2328278"/>
                <a:gd name="connsiteX30" fmla="*/ 379425 w 2328278"/>
                <a:gd name="connsiteY30" fmla="*/ 791409 h 2328278"/>
                <a:gd name="connsiteX31" fmla="*/ 687765 w 2328278"/>
                <a:gd name="connsiteY31" fmla="*/ 1100299 h 2328278"/>
                <a:gd name="connsiteX32" fmla="*/ 718127 w 2328278"/>
                <a:gd name="connsiteY32" fmla="*/ 1157484 h 2328278"/>
                <a:gd name="connsiteX33" fmla="*/ 688708 w 2328278"/>
                <a:gd name="connsiteY33" fmla="*/ 1230872 h 2328278"/>
                <a:gd name="connsiteX34" fmla="*/ 371323 w 2328278"/>
                <a:gd name="connsiteY34" fmla="*/ 1547470 h 2328278"/>
                <a:gd name="connsiteX35" fmla="*/ 280316 w 2328278"/>
                <a:gd name="connsiteY35" fmla="*/ 1712652 h 2328278"/>
                <a:gd name="connsiteX36" fmla="*/ 394606 w 2328278"/>
                <a:gd name="connsiteY36" fmla="*/ 2005103 h 2328278"/>
                <a:gd name="connsiteX37" fmla="*/ 554439 w 2328278"/>
                <a:gd name="connsiteY37" fmla="*/ 2060636 h 2328278"/>
                <a:gd name="connsiteX38" fmla="*/ 686506 w 2328278"/>
                <a:gd name="connsiteY38" fmla="*/ 2030982 h 2328278"/>
                <a:gd name="connsiteX39" fmla="*/ 775626 w 2328278"/>
                <a:gd name="connsiteY39" fmla="*/ 1968134 h 2328278"/>
                <a:gd name="connsiteX40" fmla="*/ 1098124 w 2328278"/>
                <a:gd name="connsiteY40" fmla="*/ 1645557 h 2328278"/>
                <a:gd name="connsiteX41" fmla="*/ 1158533 w 2328278"/>
                <a:gd name="connsiteY41" fmla="*/ 1613465 h 2328278"/>
                <a:gd name="connsiteX42" fmla="*/ 1231528 w 2328278"/>
                <a:gd name="connsiteY42" fmla="*/ 1643984 h 2328278"/>
                <a:gd name="connsiteX43" fmla="*/ 1548363 w 2328278"/>
                <a:gd name="connsiteY43" fmla="*/ 1961133 h 2328278"/>
                <a:gd name="connsiteX44" fmla="*/ 1709848 w 2328278"/>
                <a:gd name="connsiteY44" fmla="*/ 2051197 h 2328278"/>
                <a:gd name="connsiteX45" fmla="*/ 2003793 w 2328278"/>
                <a:gd name="connsiteY45" fmla="*/ 1938480 h 2328278"/>
                <a:gd name="connsiteX46" fmla="*/ 2059797 w 2328278"/>
                <a:gd name="connsiteY46" fmla="*/ 1778804 h 2328278"/>
                <a:gd name="connsiteX47" fmla="*/ 2006231 w 2328278"/>
                <a:gd name="connsiteY47" fmla="*/ 1602138 h 2328278"/>
                <a:gd name="connsiteX48" fmla="*/ 1943698 w 2328278"/>
                <a:gd name="connsiteY48" fmla="*/ 1538267 h 2328278"/>
                <a:gd name="connsiteX49" fmla="*/ 1850881 w 2328278"/>
                <a:gd name="connsiteY49" fmla="*/ 1453946 h 2328278"/>
                <a:gd name="connsiteX50" fmla="*/ 1710634 w 2328278"/>
                <a:gd name="connsiteY50" fmla="*/ 1322508 h 2328278"/>
                <a:gd name="connsiteX51" fmla="*/ 1500381 w 2328278"/>
                <a:gd name="connsiteY51" fmla="*/ 1128459 h 2328278"/>
                <a:gd name="connsiteX52" fmla="*/ 1343852 w 2328278"/>
                <a:gd name="connsiteY52" fmla="*/ 986245 h 2328278"/>
                <a:gd name="connsiteX53" fmla="*/ 1188266 w 2328278"/>
                <a:gd name="connsiteY53" fmla="*/ 685771 h 2328278"/>
                <a:gd name="connsiteX54" fmla="*/ 1296499 w 2328278"/>
                <a:gd name="connsiteY54" fmla="*/ 246623 h 2328278"/>
                <a:gd name="connsiteX55" fmla="*/ 1592096 w 2328278"/>
                <a:gd name="connsiteY55" fmla="*/ 29842 h 2328278"/>
                <a:gd name="connsiteX56" fmla="*/ 1854106 w 2328278"/>
                <a:gd name="connsiteY56" fmla="*/ 8289 h 2328278"/>
                <a:gd name="connsiteX57" fmla="*/ 2027862 w 2328278"/>
                <a:gd name="connsiteY57" fmla="*/ 63901 h 2328278"/>
                <a:gd name="connsiteX58" fmla="*/ 2291917 w 2328278"/>
                <a:gd name="connsiteY58" fmla="*/ 357059 h 2328278"/>
                <a:gd name="connsiteX59" fmla="*/ 2328414 w 2328278"/>
                <a:gd name="connsiteY59" fmla="*/ 621822 h 2328278"/>
                <a:gd name="connsiteX60" fmla="*/ 2192021 w 2328278"/>
                <a:gd name="connsiteY60" fmla="*/ 931106 h 2328278"/>
                <a:gd name="connsiteX61" fmla="*/ 2156625 w 2328278"/>
                <a:gd name="connsiteY61" fmla="*/ 972795 h 2328278"/>
                <a:gd name="connsiteX62" fmla="*/ 2040683 w 2328278"/>
                <a:gd name="connsiteY62" fmla="*/ 991515 h 2328278"/>
                <a:gd name="connsiteX63" fmla="*/ 1942125 w 2328278"/>
                <a:gd name="connsiteY63" fmla="*/ 885248 h 2328278"/>
                <a:gd name="connsiteX64" fmla="*/ 1961789 w 2328278"/>
                <a:gd name="connsiteY64" fmla="*/ 781341 h 2328278"/>
                <a:gd name="connsiteX65" fmla="*/ 2048785 w 2328278"/>
                <a:gd name="connsiteY65" fmla="*/ 635430 h 2328278"/>
                <a:gd name="connsiteX66" fmla="*/ 2018816 w 2328278"/>
                <a:gd name="connsiteY66" fmla="*/ 418255 h 2328278"/>
                <a:gd name="connsiteX67" fmla="*/ 1832397 w 2328278"/>
                <a:gd name="connsiteY67" fmla="*/ 281862 h 2328278"/>
                <a:gd name="connsiteX68" fmla="*/ 1614121 w 2328278"/>
                <a:gd name="connsiteY68" fmla="*/ 319303 h 2328278"/>
                <a:gd name="connsiteX69" fmla="*/ 1475604 w 2328278"/>
                <a:gd name="connsiteY69" fmla="*/ 474889 h 2328278"/>
                <a:gd name="connsiteX70" fmla="*/ 1526810 w 2328278"/>
                <a:gd name="connsiteY70" fmla="*/ 783465 h 2328278"/>
                <a:gd name="connsiteX71" fmla="*/ 1694430 w 2328278"/>
                <a:gd name="connsiteY71" fmla="*/ 936848 h 2328278"/>
                <a:gd name="connsiteX72" fmla="*/ 1702926 w 2328278"/>
                <a:gd name="connsiteY72" fmla="*/ 945028 h 2328278"/>
                <a:gd name="connsiteX73" fmla="*/ 1854421 w 2328278"/>
                <a:gd name="connsiteY73" fmla="*/ 1087478 h 2328278"/>
                <a:gd name="connsiteX74" fmla="*/ 2047841 w 2328278"/>
                <a:gd name="connsiteY74" fmla="*/ 1265009 h 2328278"/>
                <a:gd name="connsiteX75" fmla="*/ 2167480 w 2328278"/>
                <a:gd name="connsiteY75" fmla="*/ 1371748 h 2328278"/>
                <a:gd name="connsiteX76" fmla="*/ 2245981 w 2328278"/>
                <a:gd name="connsiteY76" fmla="*/ 1473768 h 2328278"/>
                <a:gd name="connsiteX77" fmla="*/ 2323538 w 2328278"/>
                <a:gd name="connsiteY77" fmla="*/ 1685043 h 2328278"/>
                <a:gd name="connsiteX78" fmla="*/ 2328493 w 2328278"/>
                <a:gd name="connsiteY78" fmla="*/ 1821672 h 2328278"/>
                <a:gd name="connsiteX79" fmla="*/ 2256364 w 2328278"/>
                <a:gd name="connsiteY79" fmla="*/ 2051039 h 2328278"/>
                <a:gd name="connsiteX80" fmla="*/ 2005523 w 2328278"/>
                <a:gd name="connsiteY80" fmla="*/ 2279699 h 2328278"/>
                <a:gd name="connsiteX81" fmla="*/ 1856309 w 2328278"/>
                <a:gd name="connsiteY81" fmla="*/ 2323826 h 2328278"/>
                <a:gd name="connsiteX82" fmla="*/ 1579354 w 2328278"/>
                <a:gd name="connsiteY82" fmla="*/ 2298970 h 2328278"/>
                <a:gd name="connsiteX83" fmla="*/ 1410947 w 2328278"/>
                <a:gd name="connsiteY83" fmla="*/ 2201984 h 2328278"/>
                <a:gd name="connsiteX84" fmla="*/ 1198885 w 2328278"/>
                <a:gd name="connsiteY84" fmla="*/ 1997788 h 2328278"/>
                <a:gd name="connsiteX85" fmla="*/ 1165062 w 2328278"/>
                <a:gd name="connsiteY85" fmla="*/ 1964201 h 23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28278" h="2328278">
                  <a:moveTo>
                    <a:pt x="1165062" y="1964201"/>
                  </a:moveTo>
                  <a:cubicBezTo>
                    <a:pt x="1104652" y="2024689"/>
                    <a:pt x="1048097" y="2081087"/>
                    <a:pt x="991778" y="2137721"/>
                  </a:cubicBezTo>
                  <a:cubicBezTo>
                    <a:pt x="931369" y="2198445"/>
                    <a:pt x="864352" y="2249179"/>
                    <a:pt x="785694" y="2284654"/>
                  </a:cubicBezTo>
                  <a:cubicBezTo>
                    <a:pt x="746050" y="2302588"/>
                    <a:pt x="705069" y="2315095"/>
                    <a:pt x="662751" y="2321545"/>
                  </a:cubicBezTo>
                  <a:cubicBezTo>
                    <a:pt x="624288" y="2327365"/>
                    <a:pt x="584880" y="2330276"/>
                    <a:pt x="546023" y="2329804"/>
                  </a:cubicBezTo>
                  <a:cubicBezTo>
                    <a:pt x="427721" y="2328230"/>
                    <a:pt x="321139" y="2290317"/>
                    <a:pt x="225963" y="2220233"/>
                  </a:cubicBezTo>
                  <a:cubicBezTo>
                    <a:pt x="149665" y="2164071"/>
                    <a:pt x="92166" y="2092099"/>
                    <a:pt x="52365" y="2006598"/>
                  </a:cubicBezTo>
                  <a:cubicBezTo>
                    <a:pt x="30419" y="1959324"/>
                    <a:pt x="16654" y="1909455"/>
                    <a:pt x="7530" y="1857619"/>
                  </a:cubicBezTo>
                  <a:cubicBezTo>
                    <a:pt x="-808" y="1810503"/>
                    <a:pt x="-1673" y="1763466"/>
                    <a:pt x="2259" y="1717057"/>
                  </a:cubicBezTo>
                  <a:cubicBezTo>
                    <a:pt x="9181" y="1636039"/>
                    <a:pt x="32464" y="1559112"/>
                    <a:pt x="74704" y="1488320"/>
                  </a:cubicBezTo>
                  <a:cubicBezTo>
                    <a:pt x="106403" y="1435147"/>
                    <a:pt x="145024" y="1388031"/>
                    <a:pt x="188600" y="1344611"/>
                  </a:cubicBezTo>
                  <a:cubicBezTo>
                    <a:pt x="237840" y="1295607"/>
                    <a:pt x="286923" y="1246446"/>
                    <a:pt x="335927" y="1197206"/>
                  </a:cubicBezTo>
                  <a:cubicBezTo>
                    <a:pt x="345130" y="1188003"/>
                    <a:pt x="353940" y="1178485"/>
                    <a:pt x="364637" y="1167316"/>
                  </a:cubicBezTo>
                  <a:cubicBezTo>
                    <a:pt x="357322" y="1158506"/>
                    <a:pt x="351423" y="1150247"/>
                    <a:pt x="344422" y="1143089"/>
                  </a:cubicBezTo>
                  <a:cubicBezTo>
                    <a:pt x="293609" y="1091962"/>
                    <a:pt x="242953" y="1040676"/>
                    <a:pt x="191432" y="990178"/>
                  </a:cubicBezTo>
                  <a:cubicBezTo>
                    <a:pt x="143608" y="943298"/>
                    <a:pt x="100661" y="892327"/>
                    <a:pt x="68490" y="833806"/>
                  </a:cubicBezTo>
                  <a:cubicBezTo>
                    <a:pt x="38206" y="778981"/>
                    <a:pt x="15710" y="720381"/>
                    <a:pt x="8867" y="657218"/>
                  </a:cubicBezTo>
                  <a:cubicBezTo>
                    <a:pt x="5484" y="626227"/>
                    <a:pt x="1866" y="595078"/>
                    <a:pt x="1237" y="563930"/>
                  </a:cubicBezTo>
                  <a:cubicBezTo>
                    <a:pt x="-1280" y="433751"/>
                    <a:pt x="40173" y="318753"/>
                    <a:pt x="120011" y="216025"/>
                  </a:cubicBezTo>
                  <a:cubicBezTo>
                    <a:pt x="204568" y="107241"/>
                    <a:pt x="314611" y="38101"/>
                    <a:pt x="448251" y="11750"/>
                  </a:cubicBezTo>
                  <a:cubicBezTo>
                    <a:pt x="610758" y="-20342"/>
                    <a:pt x="761231" y="13323"/>
                    <a:pt x="896051" y="112511"/>
                  </a:cubicBezTo>
                  <a:cubicBezTo>
                    <a:pt x="952213" y="153807"/>
                    <a:pt x="1000037" y="203755"/>
                    <a:pt x="1049906" y="251815"/>
                  </a:cubicBezTo>
                  <a:cubicBezTo>
                    <a:pt x="1075234" y="276199"/>
                    <a:pt x="1076493" y="306875"/>
                    <a:pt x="1069964" y="335743"/>
                  </a:cubicBezTo>
                  <a:cubicBezTo>
                    <a:pt x="1053761" y="407243"/>
                    <a:pt x="981631" y="462697"/>
                    <a:pt x="919884" y="466315"/>
                  </a:cubicBezTo>
                  <a:cubicBezTo>
                    <a:pt x="893377" y="467888"/>
                    <a:pt x="871274" y="460809"/>
                    <a:pt x="852789" y="441223"/>
                  </a:cubicBezTo>
                  <a:cubicBezTo>
                    <a:pt x="832102" y="419356"/>
                    <a:pt x="809921" y="398827"/>
                    <a:pt x="788997" y="377117"/>
                  </a:cubicBezTo>
                  <a:cubicBezTo>
                    <a:pt x="739364" y="325596"/>
                    <a:pt x="679269" y="291301"/>
                    <a:pt x="609500" y="279974"/>
                  </a:cubicBezTo>
                  <a:cubicBezTo>
                    <a:pt x="521875" y="265816"/>
                    <a:pt x="440228" y="286110"/>
                    <a:pt x="371402" y="344317"/>
                  </a:cubicBezTo>
                  <a:cubicBezTo>
                    <a:pt x="316577" y="390725"/>
                    <a:pt x="286844" y="450269"/>
                    <a:pt x="275203" y="522477"/>
                  </a:cubicBezTo>
                  <a:cubicBezTo>
                    <a:pt x="263326" y="595865"/>
                    <a:pt x="283147" y="658949"/>
                    <a:pt x="320667" y="718572"/>
                  </a:cubicBezTo>
                  <a:cubicBezTo>
                    <a:pt x="337186" y="744843"/>
                    <a:pt x="357558" y="769306"/>
                    <a:pt x="379425" y="791409"/>
                  </a:cubicBezTo>
                  <a:cubicBezTo>
                    <a:pt x="481602" y="895002"/>
                    <a:pt x="584801" y="997493"/>
                    <a:pt x="687765" y="1100299"/>
                  </a:cubicBezTo>
                  <a:cubicBezTo>
                    <a:pt x="703811" y="1116346"/>
                    <a:pt x="716868" y="1132785"/>
                    <a:pt x="718127" y="1157484"/>
                  </a:cubicBezTo>
                  <a:cubicBezTo>
                    <a:pt x="719621" y="1187216"/>
                    <a:pt x="709946" y="1209870"/>
                    <a:pt x="688708" y="1230872"/>
                  </a:cubicBezTo>
                  <a:cubicBezTo>
                    <a:pt x="582441" y="1335880"/>
                    <a:pt x="477354" y="1442147"/>
                    <a:pt x="371323" y="1547470"/>
                  </a:cubicBezTo>
                  <a:cubicBezTo>
                    <a:pt x="324600" y="1593800"/>
                    <a:pt x="290148" y="1648310"/>
                    <a:pt x="280316" y="1712652"/>
                  </a:cubicBezTo>
                  <a:cubicBezTo>
                    <a:pt x="263483" y="1822695"/>
                    <a:pt x="284721" y="1923771"/>
                    <a:pt x="394606" y="2005103"/>
                  </a:cubicBezTo>
                  <a:cubicBezTo>
                    <a:pt x="442666" y="2040656"/>
                    <a:pt x="497648" y="2056624"/>
                    <a:pt x="554439" y="2060636"/>
                  </a:cubicBezTo>
                  <a:cubicBezTo>
                    <a:pt x="599432" y="2063782"/>
                    <a:pt x="644503" y="2050410"/>
                    <a:pt x="686506" y="2030982"/>
                  </a:cubicBezTo>
                  <a:cubicBezTo>
                    <a:pt x="720093" y="2015486"/>
                    <a:pt x="749590" y="1994091"/>
                    <a:pt x="775626" y="1968134"/>
                  </a:cubicBezTo>
                  <a:cubicBezTo>
                    <a:pt x="883230" y="1860766"/>
                    <a:pt x="990755" y="1753240"/>
                    <a:pt x="1098124" y="1645557"/>
                  </a:cubicBezTo>
                  <a:cubicBezTo>
                    <a:pt x="1115114" y="1628567"/>
                    <a:pt x="1132261" y="1614644"/>
                    <a:pt x="1158533" y="1613465"/>
                  </a:cubicBezTo>
                  <a:cubicBezTo>
                    <a:pt x="1188580" y="1612049"/>
                    <a:pt x="1210841" y="1623061"/>
                    <a:pt x="1231528" y="1643984"/>
                  </a:cubicBezTo>
                  <a:cubicBezTo>
                    <a:pt x="1336694" y="1750172"/>
                    <a:pt x="1442410" y="1855731"/>
                    <a:pt x="1548363" y="1961133"/>
                  </a:cubicBezTo>
                  <a:cubicBezTo>
                    <a:pt x="1593591" y="2006126"/>
                    <a:pt x="1646292" y="2039791"/>
                    <a:pt x="1709848" y="2051197"/>
                  </a:cubicBezTo>
                  <a:cubicBezTo>
                    <a:pt x="1820283" y="2071019"/>
                    <a:pt x="1933630" y="2035937"/>
                    <a:pt x="2003793" y="1938480"/>
                  </a:cubicBezTo>
                  <a:cubicBezTo>
                    <a:pt x="2038796" y="1889948"/>
                    <a:pt x="2057280" y="1835516"/>
                    <a:pt x="2059797" y="1778804"/>
                  </a:cubicBezTo>
                  <a:cubicBezTo>
                    <a:pt x="2062629" y="1715877"/>
                    <a:pt x="2042493" y="1655547"/>
                    <a:pt x="2006231" y="1602138"/>
                  </a:cubicBezTo>
                  <a:cubicBezTo>
                    <a:pt x="1989162" y="1577046"/>
                    <a:pt x="1967059" y="1557460"/>
                    <a:pt x="1943698" y="1538267"/>
                  </a:cubicBezTo>
                  <a:cubicBezTo>
                    <a:pt x="1911448" y="1511760"/>
                    <a:pt x="1881479" y="1482499"/>
                    <a:pt x="1850881" y="1453946"/>
                  </a:cubicBezTo>
                  <a:cubicBezTo>
                    <a:pt x="1804001" y="1410291"/>
                    <a:pt x="1757593" y="1366085"/>
                    <a:pt x="1710634" y="1322508"/>
                  </a:cubicBezTo>
                  <a:cubicBezTo>
                    <a:pt x="1640707" y="1257615"/>
                    <a:pt x="1570701" y="1192801"/>
                    <a:pt x="1500381" y="1128459"/>
                  </a:cubicBezTo>
                  <a:cubicBezTo>
                    <a:pt x="1448388" y="1080871"/>
                    <a:pt x="1393878" y="1035800"/>
                    <a:pt x="1343852" y="986245"/>
                  </a:cubicBezTo>
                  <a:cubicBezTo>
                    <a:pt x="1260159" y="903182"/>
                    <a:pt x="1208324" y="802893"/>
                    <a:pt x="1188266" y="685771"/>
                  </a:cubicBezTo>
                  <a:cubicBezTo>
                    <a:pt x="1160500" y="523185"/>
                    <a:pt x="1199986" y="377038"/>
                    <a:pt x="1296499" y="246623"/>
                  </a:cubicBezTo>
                  <a:cubicBezTo>
                    <a:pt x="1372011" y="144604"/>
                    <a:pt x="1471042" y="70272"/>
                    <a:pt x="1592096" y="29842"/>
                  </a:cubicBezTo>
                  <a:cubicBezTo>
                    <a:pt x="1676890" y="1446"/>
                    <a:pt x="1764200" y="-6734"/>
                    <a:pt x="1854106" y="8289"/>
                  </a:cubicBezTo>
                  <a:cubicBezTo>
                    <a:pt x="1915302" y="18515"/>
                    <a:pt x="1973352" y="34876"/>
                    <a:pt x="2027862" y="63901"/>
                  </a:cubicBezTo>
                  <a:cubicBezTo>
                    <a:pt x="2151355" y="129580"/>
                    <a:pt x="2239374" y="226801"/>
                    <a:pt x="2291917" y="357059"/>
                  </a:cubicBezTo>
                  <a:cubicBezTo>
                    <a:pt x="2326448" y="442639"/>
                    <a:pt x="2337460" y="531759"/>
                    <a:pt x="2328414" y="621822"/>
                  </a:cubicBezTo>
                  <a:cubicBezTo>
                    <a:pt x="2316695" y="738551"/>
                    <a:pt x="2271387" y="842930"/>
                    <a:pt x="2192021" y="931106"/>
                  </a:cubicBezTo>
                  <a:cubicBezTo>
                    <a:pt x="2179830" y="944635"/>
                    <a:pt x="2169525" y="959973"/>
                    <a:pt x="2156625" y="972795"/>
                  </a:cubicBezTo>
                  <a:cubicBezTo>
                    <a:pt x="2125398" y="1004100"/>
                    <a:pt x="2076630" y="1008977"/>
                    <a:pt x="2040683" y="991515"/>
                  </a:cubicBezTo>
                  <a:cubicBezTo>
                    <a:pt x="1993488" y="968547"/>
                    <a:pt x="1958643" y="934409"/>
                    <a:pt x="1942125" y="885248"/>
                  </a:cubicBezTo>
                  <a:cubicBezTo>
                    <a:pt x="1929854" y="848751"/>
                    <a:pt x="1927101" y="812175"/>
                    <a:pt x="1961789" y="781341"/>
                  </a:cubicBezTo>
                  <a:cubicBezTo>
                    <a:pt x="2005681" y="742326"/>
                    <a:pt x="2032896" y="692300"/>
                    <a:pt x="2048785" y="635430"/>
                  </a:cubicBezTo>
                  <a:cubicBezTo>
                    <a:pt x="2070337" y="558267"/>
                    <a:pt x="2057359" y="486609"/>
                    <a:pt x="2018816" y="418255"/>
                  </a:cubicBezTo>
                  <a:cubicBezTo>
                    <a:pt x="1977364" y="344789"/>
                    <a:pt x="1914594" y="297358"/>
                    <a:pt x="1832397" y="281862"/>
                  </a:cubicBezTo>
                  <a:cubicBezTo>
                    <a:pt x="1756413" y="267546"/>
                    <a:pt x="1682238" y="276513"/>
                    <a:pt x="1614121" y="319303"/>
                  </a:cubicBezTo>
                  <a:cubicBezTo>
                    <a:pt x="1552453" y="358003"/>
                    <a:pt x="1506123" y="409052"/>
                    <a:pt x="1475604" y="474889"/>
                  </a:cubicBezTo>
                  <a:cubicBezTo>
                    <a:pt x="1427622" y="578560"/>
                    <a:pt x="1452006" y="709605"/>
                    <a:pt x="1526810" y="783465"/>
                  </a:cubicBezTo>
                  <a:cubicBezTo>
                    <a:pt x="1580691" y="836637"/>
                    <a:pt x="1638426" y="885877"/>
                    <a:pt x="1694430" y="936848"/>
                  </a:cubicBezTo>
                  <a:cubicBezTo>
                    <a:pt x="1697341" y="939522"/>
                    <a:pt x="1700094" y="942354"/>
                    <a:pt x="1702926" y="945028"/>
                  </a:cubicBezTo>
                  <a:cubicBezTo>
                    <a:pt x="1753345" y="992538"/>
                    <a:pt x="1803608" y="1040362"/>
                    <a:pt x="1854421" y="1087478"/>
                  </a:cubicBezTo>
                  <a:cubicBezTo>
                    <a:pt x="1918606" y="1147022"/>
                    <a:pt x="1983027" y="1206252"/>
                    <a:pt x="2047841" y="1265009"/>
                  </a:cubicBezTo>
                  <a:cubicBezTo>
                    <a:pt x="2087485" y="1300956"/>
                    <a:pt x="2130354" y="1333520"/>
                    <a:pt x="2167480" y="1371748"/>
                  </a:cubicBezTo>
                  <a:cubicBezTo>
                    <a:pt x="2197213" y="1402346"/>
                    <a:pt x="2224035" y="1437192"/>
                    <a:pt x="2245981" y="1473768"/>
                  </a:cubicBezTo>
                  <a:cubicBezTo>
                    <a:pt x="2284995" y="1538818"/>
                    <a:pt x="2313627" y="1607880"/>
                    <a:pt x="2323538" y="1685043"/>
                  </a:cubicBezTo>
                  <a:cubicBezTo>
                    <a:pt x="2329437" y="1730901"/>
                    <a:pt x="2332505" y="1776601"/>
                    <a:pt x="2328493" y="1821672"/>
                  </a:cubicBezTo>
                  <a:cubicBezTo>
                    <a:pt x="2321257" y="1902769"/>
                    <a:pt x="2298053" y="1980483"/>
                    <a:pt x="2256364" y="2051039"/>
                  </a:cubicBezTo>
                  <a:cubicBezTo>
                    <a:pt x="2196269" y="2152587"/>
                    <a:pt x="2113127" y="2230144"/>
                    <a:pt x="2005523" y="2279699"/>
                  </a:cubicBezTo>
                  <a:cubicBezTo>
                    <a:pt x="1958171" y="2301487"/>
                    <a:pt x="1908380" y="2315409"/>
                    <a:pt x="1856309" y="2323826"/>
                  </a:cubicBezTo>
                  <a:cubicBezTo>
                    <a:pt x="1761368" y="2339164"/>
                    <a:pt x="1669260" y="2330748"/>
                    <a:pt x="1579354" y="2298970"/>
                  </a:cubicBezTo>
                  <a:cubicBezTo>
                    <a:pt x="1517450" y="2277103"/>
                    <a:pt x="1459322" y="2246662"/>
                    <a:pt x="1410947" y="2201984"/>
                  </a:cubicBezTo>
                  <a:cubicBezTo>
                    <a:pt x="1338896" y="2135361"/>
                    <a:pt x="1269441" y="2066063"/>
                    <a:pt x="1198885" y="1997788"/>
                  </a:cubicBezTo>
                  <a:cubicBezTo>
                    <a:pt x="1188659" y="1987562"/>
                    <a:pt x="1178591" y="1977573"/>
                    <a:pt x="1165062" y="1964201"/>
                  </a:cubicBezTo>
                  <a:close/>
                </a:path>
              </a:pathLst>
            </a:custGeom>
            <a:solidFill>
              <a:schemeClr val="bg1"/>
            </a:solidFill>
            <a:ln w="786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7875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+ 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2">
              <a:defRPr/>
            </a:pPr>
            <a:fld id="{072B4820-790D-4557-8B30-58DA2E0C9DB5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2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2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616157" y="798049"/>
            <a:ext cx="11469781" cy="624581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sur une ligne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12266" y="1630734"/>
            <a:ext cx="3543051" cy="50403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4364464" y="1625605"/>
            <a:ext cx="3543051" cy="50403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texte 8"/>
          <p:cNvSpPr>
            <a:spLocks noGrp="1"/>
          </p:cNvSpPr>
          <p:nvPr>
            <p:ph type="body" sz="quarter" idx="16"/>
          </p:nvPr>
        </p:nvSpPr>
        <p:spPr>
          <a:xfrm>
            <a:off x="8116661" y="1599604"/>
            <a:ext cx="3543051" cy="50403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Forme libre : forme 26">
            <a:extLst>
              <a:ext uri="{FF2B5EF4-FFF2-40B4-BE49-F238E27FC236}">
                <a16:creationId xmlns:a16="http://schemas.microsoft.com/office/drawing/2014/main" id="{12C05A7A-D68C-46FC-9A82-CAE127512222}"/>
              </a:ext>
            </a:extLst>
          </p:cNvPr>
          <p:cNvSpPr/>
          <p:nvPr/>
        </p:nvSpPr>
        <p:spPr>
          <a:xfrm rot="5400000" flipV="1">
            <a:off x="-482447" y="804795"/>
            <a:ext cx="1470605" cy="517653"/>
          </a:xfrm>
          <a:custGeom>
            <a:avLst/>
            <a:gdLst>
              <a:gd name="connsiteX0" fmla="*/ 0 w 1413084"/>
              <a:gd name="connsiteY0" fmla="*/ 0 h 527694"/>
              <a:gd name="connsiteX1" fmla="*/ 75342 w 1413084"/>
              <a:gd name="connsiteY1" fmla="*/ 14249 h 527694"/>
              <a:gd name="connsiteX2" fmla="*/ 188535 w 1413084"/>
              <a:gd name="connsiteY2" fmla="*/ 63463 h 527694"/>
              <a:gd name="connsiteX3" fmla="*/ 411830 w 1413084"/>
              <a:gd name="connsiteY3" fmla="*/ 281216 h 527694"/>
              <a:gd name="connsiteX4" fmla="*/ 587619 w 1413084"/>
              <a:gd name="connsiteY4" fmla="*/ 480769 h 527694"/>
              <a:gd name="connsiteX5" fmla="*/ 681241 w 1413084"/>
              <a:gd name="connsiteY5" fmla="*/ 520016 h 527694"/>
              <a:gd name="connsiteX6" fmla="*/ 696792 w 1413084"/>
              <a:gd name="connsiteY6" fmla="*/ 527694 h 527694"/>
              <a:gd name="connsiteX7" fmla="*/ 729281 w 1413084"/>
              <a:gd name="connsiteY7" fmla="*/ 527694 h 527694"/>
              <a:gd name="connsiteX8" fmla="*/ 748432 w 1413084"/>
              <a:gd name="connsiteY8" fmla="*/ 519636 h 527694"/>
              <a:gd name="connsiteX9" fmla="*/ 836981 w 1413084"/>
              <a:gd name="connsiteY9" fmla="*/ 486362 h 527694"/>
              <a:gd name="connsiteX10" fmla="*/ 1012319 w 1413084"/>
              <a:gd name="connsiteY10" fmla="*/ 314680 h 527694"/>
              <a:gd name="connsiteX11" fmla="*/ 1238111 w 1413084"/>
              <a:gd name="connsiteY11" fmla="*/ 77586 h 527694"/>
              <a:gd name="connsiteX12" fmla="*/ 1407272 w 1413084"/>
              <a:gd name="connsiteY12" fmla="*/ 799 h 527694"/>
              <a:gd name="connsiteX13" fmla="*/ 1413084 w 1413084"/>
              <a:gd name="connsiteY13" fmla="*/ 0 h 52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3084" h="527694">
                <a:moveTo>
                  <a:pt x="0" y="0"/>
                </a:moveTo>
                <a:lnTo>
                  <a:pt x="75342" y="14249"/>
                </a:lnTo>
                <a:cubicBezTo>
                  <a:pt x="113356" y="25377"/>
                  <a:pt x="151114" y="41090"/>
                  <a:pt x="188535" y="63463"/>
                </a:cubicBezTo>
                <a:cubicBezTo>
                  <a:pt x="267712" y="110767"/>
                  <a:pt x="341122" y="186986"/>
                  <a:pt x="411830" y="281216"/>
                </a:cubicBezTo>
                <a:cubicBezTo>
                  <a:pt x="468422" y="356583"/>
                  <a:pt x="524521" y="435929"/>
                  <a:pt x="587619" y="480769"/>
                </a:cubicBezTo>
                <a:cubicBezTo>
                  <a:pt x="618064" y="502383"/>
                  <a:pt x="648998" y="519543"/>
                  <a:pt x="681241" y="520016"/>
                </a:cubicBezTo>
                <a:cubicBezTo>
                  <a:pt x="686440" y="520111"/>
                  <a:pt x="691635" y="525041"/>
                  <a:pt x="696792" y="527694"/>
                </a:cubicBezTo>
                <a:cubicBezTo>
                  <a:pt x="707635" y="527694"/>
                  <a:pt x="718438" y="527694"/>
                  <a:pt x="729281" y="527694"/>
                </a:cubicBezTo>
                <a:cubicBezTo>
                  <a:pt x="735664" y="524946"/>
                  <a:pt x="742006" y="522006"/>
                  <a:pt x="748432" y="519636"/>
                </a:cubicBezTo>
                <a:cubicBezTo>
                  <a:pt x="777974" y="508828"/>
                  <a:pt x="808214" y="503995"/>
                  <a:pt x="836981" y="486362"/>
                </a:cubicBezTo>
                <a:cubicBezTo>
                  <a:pt x="898768" y="448632"/>
                  <a:pt x="955768" y="383031"/>
                  <a:pt x="1012319" y="314680"/>
                </a:cubicBezTo>
                <a:cubicBezTo>
                  <a:pt x="1085564" y="225853"/>
                  <a:pt x="1158482" y="134466"/>
                  <a:pt x="1238111" y="77586"/>
                </a:cubicBezTo>
                <a:cubicBezTo>
                  <a:pt x="1293353" y="38056"/>
                  <a:pt x="1349289" y="7625"/>
                  <a:pt x="1407272" y="799"/>
                </a:cubicBezTo>
                <a:lnTo>
                  <a:pt x="1413084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F280671-DC82-46A9-B49C-EA53F220B9A7}"/>
              </a:ext>
            </a:extLst>
          </p:cNvPr>
          <p:cNvGrpSpPr/>
          <p:nvPr/>
        </p:nvGrpSpPr>
        <p:grpSpPr>
          <a:xfrm>
            <a:off x="-1" y="581990"/>
            <a:ext cx="12190414" cy="278114"/>
            <a:chOff x="-1" y="346306"/>
            <a:chExt cx="12552364" cy="292728"/>
          </a:xfrm>
        </p:grpSpPr>
        <p:sp>
          <p:nvSpPr>
            <p:cNvPr id="8" name="Forme libre : forme 81">
              <a:extLst>
                <a:ext uri="{FF2B5EF4-FFF2-40B4-BE49-F238E27FC236}">
                  <a16:creationId xmlns:a16="http://schemas.microsoft.com/office/drawing/2014/main" id="{0E7E3476-2F5D-41BB-A9FD-1A965EBC02A2}"/>
                </a:ext>
              </a:extLst>
            </p:cNvPr>
            <p:cNvSpPr/>
            <p:nvPr/>
          </p:nvSpPr>
          <p:spPr>
            <a:xfrm>
              <a:off x="-1" y="346306"/>
              <a:ext cx="12552364" cy="292728"/>
            </a:xfrm>
            <a:custGeom>
              <a:avLst/>
              <a:gdLst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5611904 w 12192001"/>
                <a:gd name="connsiteY18" fmla="*/ 64800 h 278114"/>
                <a:gd name="connsiteX19" fmla="*/ 0 w 12192001"/>
                <a:gd name="connsiteY19" fmla="*/ 6480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0 w 12192001"/>
                <a:gd name="connsiteY18" fmla="*/ 64800 h 278114"/>
                <a:gd name="connsiteX19" fmla="*/ 0 w 12192001"/>
                <a:gd name="connsiteY19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37377 w 12192001"/>
                <a:gd name="connsiteY8" fmla="*/ 68173 h 278114"/>
                <a:gd name="connsiteX9" fmla="*/ 6373311 w 12192001"/>
                <a:gd name="connsiteY9" fmla="*/ 129774 h 278114"/>
                <a:gd name="connsiteX10" fmla="*/ 6291792 w 12192001"/>
                <a:gd name="connsiteY10" fmla="*/ 187680 h 278114"/>
                <a:gd name="connsiteX11" fmla="*/ 6213660 w 12192001"/>
                <a:gd name="connsiteY11" fmla="*/ 241582 h 278114"/>
                <a:gd name="connsiteX12" fmla="*/ 6052470 w 12192001"/>
                <a:gd name="connsiteY12" fmla="*/ 274025 h 278114"/>
                <a:gd name="connsiteX13" fmla="*/ 5951853 w 12192001"/>
                <a:gd name="connsiteY13" fmla="*/ 224025 h 278114"/>
                <a:gd name="connsiteX14" fmla="*/ 5867151 w 12192001"/>
                <a:gd name="connsiteY14" fmla="*/ 156571 h 278114"/>
                <a:gd name="connsiteX15" fmla="*/ 5815612 w 12192001"/>
                <a:gd name="connsiteY15" fmla="*/ 122896 h 278114"/>
                <a:gd name="connsiteX16" fmla="*/ 5622080 w 12192001"/>
                <a:gd name="connsiteY16" fmla="*/ 67043 h 278114"/>
                <a:gd name="connsiteX17" fmla="*/ 0 w 12192001"/>
                <a:gd name="connsiteY17" fmla="*/ 64800 h 278114"/>
                <a:gd name="connsiteX18" fmla="*/ 0 w 12192001"/>
                <a:gd name="connsiteY18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37377 w 12192001"/>
                <a:gd name="connsiteY7" fmla="*/ 68173 h 278114"/>
                <a:gd name="connsiteX8" fmla="*/ 6373311 w 12192001"/>
                <a:gd name="connsiteY8" fmla="*/ 129774 h 278114"/>
                <a:gd name="connsiteX9" fmla="*/ 6291792 w 12192001"/>
                <a:gd name="connsiteY9" fmla="*/ 187680 h 278114"/>
                <a:gd name="connsiteX10" fmla="*/ 6213660 w 12192001"/>
                <a:gd name="connsiteY10" fmla="*/ 241582 h 278114"/>
                <a:gd name="connsiteX11" fmla="*/ 6052470 w 12192001"/>
                <a:gd name="connsiteY11" fmla="*/ 274025 h 278114"/>
                <a:gd name="connsiteX12" fmla="*/ 5951853 w 12192001"/>
                <a:gd name="connsiteY12" fmla="*/ 224025 h 278114"/>
                <a:gd name="connsiteX13" fmla="*/ 5867151 w 12192001"/>
                <a:gd name="connsiteY13" fmla="*/ 156571 h 278114"/>
                <a:gd name="connsiteX14" fmla="*/ 5815612 w 12192001"/>
                <a:gd name="connsiteY14" fmla="*/ 122896 h 278114"/>
                <a:gd name="connsiteX15" fmla="*/ 5622080 w 12192001"/>
                <a:gd name="connsiteY15" fmla="*/ 67043 h 278114"/>
                <a:gd name="connsiteX16" fmla="*/ 0 w 12192001"/>
                <a:gd name="connsiteY16" fmla="*/ 64800 h 278114"/>
                <a:gd name="connsiteX17" fmla="*/ 0 w 12192001"/>
                <a:gd name="connsiteY17" fmla="*/ 0 h 2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2001" h="278114">
                  <a:moveTo>
                    <a:pt x="0" y="0"/>
                  </a:moveTo>
                  <a:lnTo>
                    <a:pt x="5626895" y="0"/>
                  </a:lnTo>
                  <a:lnTo>
                    <a:pt x="5626895" y="0"/>
                  </a:lnTo>
                  <a:lnTo>
                    <a:pt x="6565106" y="0"/>
                  </a:lnTo>
                  <a:lnTo>
                    <a:pt x="6580909" y="0"/>
                  </a:lnTo>
                  <a:lnTo>
                    <a:pt x="12192001" y="0"/>
                  </a:lnTo>
                  <a:lnTo>
                    <a:pt x="12192001" y="64800"/>
                  </a:lnTo>
                  <a:lnTo>
                    <a:pt x="6537377" y="68173"/>
                  </a:lnTo>
                  <a:cubicBezTo>
                    <a:pt x="6477829" y="75565"/>
                    <a:pt x="6423209" y="96715"/>
                    <a:pt x="6373311" y="129774"/>
                  </a:cubicBezTo>
                  <a:cubicBezTo>
                    <a:pt x="6345590" y="148152"/>
                    <a:pt x="6319102" y="168481"/>
                    <a:pt x="6291792" y="187680"/>
                  </a:cubicBezTo>
                  <a:cubicBezTo>
                    <a:pt x="6265919" y="205955"/>
                    <a:pt x="6240457" y="224846"/>
                    <a:pt x="6213660" y="241582"/>
                  </a:cubicBezTo>
                  <a:cubicBezTo>
                    <a:pt x="6164276" y="272485"/>
                    <a:pt x="6110375" y="285422"/>
                    <a:pt x="6052470" y="274025"/>
                  </a:cubicBezTo>
                  <a:cubicBezTo>
                    <a:pt x="6014687" y="266530"/>
                    <a:pt x="5981832" y="247947"/>
                    <a:pt x="5951853" y="224025"/>
                  </a:cubicBezTo>
                  <a:cubicBezTo>
                    <a:pt x="5923722" y="201438"/>
                    <a:pt x="5895898" y="178337"/>
                    <a:pt x="5867151" y="156571"/>
                  </a:cubicBezTo>
                  <a:cubicBezTo>
                    <a:pt x="5850826" y="144251"/>
                    <a:pt x="5833167" y="133471"/>
                    <a:pt x="5815612" y="122896"/>
                  </a:cubicBezTo>
                  <a:cubicBezTo>
                    <a:pt x="5756165" y="87064"/>
                    <a:pt x="5690662" y="71561"/>
                    <a:pt x="5622080" y="67043"/>
                  </a:cubicBezTo>
                  <a:lnTo>
                    <a:pt x="0" y="6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02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orme libre : forme 110">
              <a:extLst>
                <a:ext uri="{FF2B5EF4-FFF2-40B4-BE49-F238E27FC236}">
                  <a16:creationId xmlns:a16="http://schemas.microsoft.com/office/drawing/2014/main" id="{3C17A92B-6E82-4EBA-ACF1-6318DF4309BC}"/>
                </a:ext>
              </a:extLst>
            </p:cNvPr>
            <p:cNvSpPr/>
            <p:nvPr userDrawn="1"/>
          </p:nvSpPr>
          <p:spPr>
            <a:xfrm>
              <a:off x="6196906" y="411625"/>
              <a:ext cx="158550" cy="162090"/>
            </a:xfrm>
            <a:custGeom>
              <a:avLst/>
              <a:gdLst>
                <a:gd name="connsiteX0" fmla="*/ 1165062 w 2328278"/>
                <a:gd name="connsiteY0" fmla="*/ 1964201 h 2328278"/>
                <a:gd name="connsiteX1" fmla="*/ 991778 w 2328278"/>
                <a:gd name="connsiteY1" fmla="*/ 2137721 h 2328278"/>
                <a:gd name="connsiteX2" fmla="*/ 785694 w 2328278"/>
                <a:gd name="connsiteY2" fmla="*/ 2284654 h 2328278"/>
                <a:gd name="connsiteX3" fmla="*/ 662751 w 2328278"/>
                <a:gd name="connsiteY3" fmla="*/ 2321545 h 2328278"/>
                <a:gd name="connsiteX4" fmla="*/ 546023 w 2328278"/>
                <a:gd name="connsiteY4" fmla="*/ 2329804 h 2328278"/>
                <a:gd name="connsiteX5" fmla="*/ 225963 w 2328278"/>
                <a:gd name="connsiteY5" fmla="*/ 2220233 h 2328278"/>
                <a:gd name="connsiteX6" fmla="*/ 52365 w 2328278"/>
                <a:gd name="connsiteY6" fmla="*/ 2006598 h 2328278"/>
                <a:gd name="connsiteX7" fmla="*/ 7530 w 2328278"/>
                <a:gd name="connsiteY7" fmla="*/ 1857619 h 2328278"/>
                <a:gd name="connsiteX8" fmla="*/ 2259 w 2328278"/>
                <a:gd name="connsiteY8" fmla="*/ 1717057 h 2328278"/>
                <a:gd name="connsiteX9" fmla="*/ 74704 w 2328278"/>
                <a:gd name="connsiteY9" fmla="*/ 1488320 h 2328278"/>
                <a:gd name="connsiteX10" fmla="*/ 188600 w 2328278"/>
                <a:gd name="connsiteY10" fmla="*/ 1344611 h 2328278"/>
                <a:gd name="connsiteX11" fmla="*/ 335927 w 2328278"/>
                <a:gd name="connsiteY11" fmla="*/ 1197206 h 2328278"/>
                <a:gd name="connsiteX12" fmla="*/ 364637 w 2328278"/>
                <a:gd name="connsiteY12" fmla="*/ 1167316 h 2328278"/>
                <a:gd name="connsiteX13" fmla="*/ 344422 w 2328278"/>
                <a:gd name="connsiteY13" fmla="*/ 1143089 h 2328278"/>
                <a:gd name="connsiteX14" fmla="*/ 191432 w 2328278"/>
                <a:gd name="connsiteY14" fmla="*/ 990178 h 2328278"/>
                <a:gd name="connsiteX15" fmla="*/ 68490 w 2328278"/>
                <a:gd name="connsiteY15" fmla="*/ 833806 h 2328278"/>
                <a:gd name="connsiteX16" fmla="*/ 8867 w 2328278"/>
                <a:gd name="connsiteY16" fmla="*/ 657218 h 2328278"/>
                <a:gd name="connsiteX17" fmla="*/ 1237 w 2328278"/>
                <a:gd name="connsiteY17" fmla="*/ 563930 h 2328278"/>
                <a:gd name="connsiteX18" fmla="*/ 120011 w 2328278"/>
                <a:gd name="connsiteY18" fmla="*/ 216025 h 2328278"/>
                <a:gd name="connsiteX19" fmla="*/ 448251 w 2328278"/>
                <a:gd name="connsiteY19" fmla="*/ 11750 h 2328278"/>
                <a:gd name="connsiteX20" fmla="*/ 896051 w 2328278"/>
                <a:gd name="connsiteY20" fmla="*/ 112511 h 2328278"/>
                <a:gd name="connsiteX21" fmla="*/ 1049906 w 2328278"/>
                <a:gd name="connsiteY21" fmla="*/ 251815 h 2328278"/>
                <a:gd name="connsiteX22" fmla="*/ 1069964 w 2328278"/>
                <a:gd name="connsiteY22" fmla="*/ 335743 h 2328278"/>
                <a:gd name="connsiteX23" fmla="*/ 919884 w 2328278"/>
                <a:gd name="connsiteY23" fmla="*/ 466315 h 2328278"/>
                <a:gd name="connsiteX24" fmla="*/ 852789 w 2328278"/>
                <a:gd name="connsiteY24" fmla="*/ 441223 h 2328278"/>
                <a:gd name="connsiteX25" fmla="*/ 788997 w 2328278"/>
                <a:gd name="connsiteY25" fmla="*/ 377117 h 2328278"/>
                <a:gd name="connsiteX26" fmla="*/ 609500 w 2328278"/>
                <a:gd name="connsiteY26" fmla="*/ 279974 h 2328278"/>
                <a:gd name="connsiteX27" fmla="*/ 371402 w 2328278"/>
                <a:gd name="connsiteY27" fmla="*/ 344317 h 2328278"/>
                <a:gd name="connsiteX28" fmla="*/ 275203 w 2328278"/>
                <a:gd name="connsiteY28" fmla="*/ 522477 h 2328278"/>
                <a:gd name="connsiteX29" fmla="*/ 320667 w 2328278"/>
                <a:gd name="connsiteY29" fmla="*/ 718572 h 2328278"/>
                <a:gd name="connsiteX30" fmla="*/ 379425 w 2328278"/>
                <a:gd name="connsiteY30" fmla="*/ 791409 h 2328278"/>
                <a:gd name="connsiteX31" fmla="*/ 687765 w 2328278"/>
                <a:gd name="connsiteY31" fmla="*/ 1100299 h 2328278"/>
                <a:gd name="connsiteX32" fmla="*/ 718127 w 2328278"/>
                <a:gd name="connsiteY32" fmla="*/ 1157484 h 2328278"/>
                <a:gd name="connsiteX33" fmla="*/ 688708 w 2328278"/>
                <a:gd name="connsiteY33" fmla="*/ 1230872 h 2328278"/>
                <a:gd name="connsiteX34" fmla="*/ 371323 w 2328278"/>
                <a:gd name="connsiteY34" fmla="*/ 1547470 h 2328278"/>
                <a:gd name="connsiteX35" fmla="*/ 280316 w 2328278"/>
                <a:gd name="connsiteY35" fmla="*/ 1712652 h 2328278"/>
                <a:gd name="connsiteX36" fmla="*/ 394606 w 2328278"/>
                <a:gd name="connsiteY36" fmla="*/ 2005103 h 2328278"/>
                <a:gd name="connsiteX37" fmla="*/ 554439 w 2328278"/>
                <a:gd name="connsiteY37" fmla="*/ 2060636 h 2328278"/>
                <a:gd name="connsiteX38" fmla="*/ 686506 w 2328278"/>
                <a:gd name="connsiteY38" fmla="*/ 2030982 h 2328278"/>
                <a:gd name="connsiteX39" fmla="*/ 775626 w 2328278"/>
                <a:gd name="connsiteY39" fmla="*/ 1968134 h 2328278"/>
                <a:gd name="connsiteX40" fmla="*/ 1098124 w 2328278"/>
                <a:gd name="connsiteY40" fmla="*/ 1645557 h 2328278"/>
                <a:gd name="connsiteX41" fmla="*/ 1158533 w 2328278"/>
                <a:gd name="connsiteY41" fmla="*/ 1613465 h 2328278"/>
                <a:gd name="connsiteX42" fmla="*/ 1231528 w 2328278"/>
                <a:gd name="connsiteY42" fmla="*/ 1643984 h 2328278"/>
                <a:gd name="connsiteX43" fmla="*/ 1548363 w 2328278"/>
                <a:gd name="connsiteY43" fmla="*/ 1961133 h 2328278"/>
                <a:gd name="connsiteX44" fmla="*/ 1709848 w 2328278"/>
                <a:gd name="connsiteY44" fmla="*/ 2051197 h 2328278"/>
                <a:gd name="connsiteX45" fmla="*/ 2003793 w 2328278"/>
                <a:gd name="connsiteY45" fmla="*/ 1938480 h 2328278"/>
                <a:gd name="connsiteX46" fmla="*/ 2059797 w 2328278"/>
                <a:gd name="connsiteY46" fmla="*/ 1778804 h 2328278"/>
                <a:gd name="connsiteX47" fmla="*/ 2006231 w 2328278"/>
                <a:gd name="connsiteY47" fmla="*/ 1602138 h 2328278"/>
                <a:gd name="connsiteX48" fmla="*/ 1943698 w 2328278"/>
                <a:gd name="connsiteY48" fmla="*/ 1538267 h 2328278"/>
                <a:gd name="connsiteX49" fmla="*/ 1850881 w 2328278"/>
                <a:gd name="connsiteY49" fmla="*/ 1453946 h 2328278"/>
                <a:gd name="connsiteX50" fmla="*/ 1710634 w 2328278"/>
                <a:gd name="connsiteY50" fmla="*/ 1322508 h 2328278"/>
                <a:gd name="connsiteX51" fmla="*/ 1500381 w 2328278"/>
                <a:gd name="connsiteY51" fmla="*/ 1128459 h 2328278"/>
                <a:gd name="connsiteX52" fmla="*/ 1343852 w 2328278"/>
                <a:gd name="connsiteY52" fmla="*/ 986245 h 2328278"/>
                <a:gd name="connsiteX53" fmla="*/ 1188266 w 2328278"/>
                <a:gd name="connsiteY53" fmla="*/ 685771 h 2328278"/>
                <a:gd name="connsiteX54" fmla="*/ 1296499 w 2328278"/>
                <a:gd name="connsiteY54" fmla="*/ 246623 h 2328278"/>
                <a:gd name="connsiteX55" fmla="*/ 1592096 w 2328278"/>
                <a:gd name="connsiteY55" fmla="*/ 29842 h 2328278"/>
                <a:gd name="connsiteX56" fmla="*/ 1854106 w 2328278"/>
                <a:gd name="connsiteY56" fmla="*/ 8289 h 2328278"/>
                <a:gd name="connsiteX57" fmla="*/ 2027862 w 2328278"/>
                <a:gd name="connsiteY57" fmla="*/ 63901 h 2328278"/>
                <a:gd name="connsiteX58" fmla="*/ 2291917 w 2328278"/>
                <a:gd name="connsiteY58" fmla="*/ 357059 h 2328278"/>
                <a:gd name="connsiteX59" fmla="*/ 2328414 w 2328278"/>
                <a:gd name="connsiteY59" fmla="*/ 621822 h 2328278"/>
                <a:gd name="connsiteX60" fmla="*/ 2192021 w 2328278"/>
                <a:gd name="connsiteY60" fmla="*/ 931106 h 2328278"/>
                <a:gd name="connsiteX61" fmla="*/ 2156625 w 2328278"/>
                <a:gd name="connsiteY61" fmla="*/ 972795 h 2328278"/>
                <a:gd name="connsiteX62" fmla="*/ 2040683 w 2328278"/>
                <a:gd name="connsiteY62" fmla="*/ 991515 h 2328278"/>
                <a:gd name="connsiteX63" fmla="*/ 1942125 w 2328278"/>
                <a:gd name="connsiteY63" fmla="*/ 885248 h 2328278"/>
                <a:gd name="connsiteX64" fmla="*/ 1961789 w 2328278"/>
                <a:gd name="connsiteY64" fmla="*/ 781341 h 2328278"/>
                <a:gd name="connsiteX65" fmla="*/ 2048785 w 2328278"/>
                <a:gd name="connsiteY65" fmla="*/ 635430 h 2328278"/>
                <a:gd name="connsiteX66" fmla="*/ 2018816 w 2328278"/>
                <a:gd name="connsiteY66" fmla="*/ 418255 h 2328278"/>
                <a:gd name="connsiteX67" fmla="*/ 1832397 w 2328278"/>
                <a:gd name="connsiteY67" fmla="*/ 281862 h 2328278"/>
                <a:gd name="connsiteX68" fmla="*/ 1614121 w 2328278"/>
                <a:gd name="connsiteY68" fmla="*/ 319303 h 2328278"/>
                <a:gd name="connsiteX69" fmla="*/ 1475604 w 2328278"/>
                <a:gd name="connsiteY69" fmla="*/ 474889 h 2328278"/>
                <a:gd name="connsiteX70" fmla="*/ 1526810 w 2328278"/>
                <a:gd name="connsiteY70" fmla="*/ 783465 h 2328278"/>
                <a:gd name="connsiteX71" fmla="*/ 1694430 w 2328278"/>
                <a:gd name="connsiteY71" fmla="*/ 936848 h 2328278"/>
                <a:gd name="connsiteX72" fmla="*/ 1702926 w 2328278"/>
                <a:gd name="connsiteY72" fmla="*/ 945028 h 2328278"/>
                <a:gd name="connsiteX73" fmla="*/ 1854421 w 2328278"/>
                <a:gd name="connsiteY73" fmla="*/ 1087478 h 2328278"/>
                <a:gd name="connsiteX74" fmla="*/ 2047841 w 2328278"/>
                <a:gd name="connsiteY74" fmla="*/ 1265009 h 2328278"/>
                <a:gd name="connsiteX75" fmla="*/ 2167480 w 2328278"/>
                <a:gd name="connsiteY75" fmla="*/ 1371748 h 2328278"/>
                <a:gd name="connsiteX76" fmla="*/ 2245981 w 2328278"/>
                <a:gd name="connsiteY76" fmla="*/ 1473768 h 2328278"/>
                <a:gd name="connsiteX77" fmla="*/ 2323538 w 2328278"/>
                <a:gd name="connsiteY77" fmla="*/ 1685043 h 2328278"/>
                <a:gd name="connsiteX78" fmla="*/ 2328493 w 2328278"/>
                <a:gd name="connsiteY78" fmla="*/ 1821672 h 2328278"/>
                <a:gd name="connsiteX79" fmla="*/ 2256364 w 2328278"/>
                <a:gd name="connsiteY79" fmla="*/ 2051039 h 2328278"/>
                <a:gd name="connsiteX80" fmla="*/ 2005523 w 2328278"/>
                <a:gd name="connsiteY80" fmla="*/ 2279699 h 2328278"/>
                <a:gd name="connsiteX81" fmla="*/ 1856309 w 2328278"/>
                <a:gd name="connsiteY81" fmla="*/ 2323826 h 2328278"/>
                <a:gd name="connsiteX82" fmla="*/ 1579354 w 2328278"/>
                <a:gd name="connsiteY82" fmla="*/ 2298970 h 2328278"/>
                <a:gd name="connsiteX83" fmla="*/ 1410947 w 2328278"/>
                <a:gd name="connsiteY83" fmla="*/ 2201984 h 2328278"/>
                <a:gd name="connsiteX84" fmla="*/ 1198885 w 2328278"/>
                <a:gd name="connsiteY84" fmla="*/ 1997788 h 2328278"/>
                <a:gd name="connsiteX85" fmla="*/ 1165062 w 2328278"/>
                <a:gd name="connsiteY85" fmla="*/ 1964201 h 23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28278" h="2328278">
                  <a:moveTo>
                    <a:pt x="1165062" y="1964201"/>
                  </a:moveTo>
                  <a:cubicBezTo>
                    <a:pt x="1104652" y="2024689"/>
                    <a:pt x="1048097" y="2081087"/>
                    <a:pt x="991778" y="2137721"/>
                  </a:cubicBezTo>
                  <a:cubicBezTo>
                    <a:pt x="931369" y="2198445"/>
                    <a:pt x="864352" y="2249179"/>
                    <a:pt x="785694" y="2284654"/>
                  </a:cubicBezTo>
                  <a:cubicBezTo>
                    <a:pt x="746050" y="2302588"/>
                    <a:pt x="705069" y="2315095"/>
                    <a:pt x="662751" y="2321545"/>
                  </a:cubicBezTo>
                  <a:cubicBezTo>
                    <a:pt x="624288" y="2327365"/>
                    <a:pt x="584880" y="2330276"/>
                    <a:pt x="546023" y="2329804"/>
                  </a:cubicBezTo>
                  <a:cubicBezTo>
                    <a:pt x="427721" y="2328230"/>
                    <a:pt x="321139" y="2290317"/>
                    <a:pt x="225963" y="2220233"/>
                  </a:cubicBezTo>
                  <a:cubicBezTo>
                    <a:pt x="149665" y="2164071"/>
                    <a:pt x="92166" y="2092099"/>
                    <a:pt x="52365" y="2006598"/>
                  </a:cubicBezTo>
                  <a:cubicBezTo>
                    <a:pt x="30419" y="1959324"/>
                    <a:pt x="16654" y="1909455"/>
                    <a:pt x="7530" y="1857619"/>
                  </a:cubicBezTo>
                  <a:cubicBezTo>
                    <a:pt x="-808" y="1810503"/>
                    <a:pt x="-1673" y="1763466"/>
                    <a:pt x="2259" y="1717057"/>
                  </a:cubicBezTo>
                  <a:cubicBezTo>
                    <a:pt x="9181" y="1636039"/>
                    <a:pt x="32464" y="1559112"/>
                    <a:pt x="74704" y="1488320"/>
                  </a:cubicBezTo>
                  <a:cubicBezTo>
                    <a:pt x="106403" y="1435147"/>
                    <a:pt x="145024" y="1388031"/>
                    <a:pt x="188600" y="1344611"/>
                  </a:cubicBezTo>
                  <a:cubicBezTo>
                    <a:pt x="237840" y="1295607"/>
                    <a:pt x="286923" y="1246446"/>
                    <a:pt x="335927" y="1197206"/>
                  </a:cubicBezTo>
                  <a:cubicBezTo>
                    <a:pt x="345130" y="1188003"/>
                    <a:pt x="353940" y="1178485"/>
                    <a:pt x="364637" y="1167316"/>
                  </a:cubicBezTo>
                  <a:cubicBezTo>
                    <a:pt x="357322" y="1158506"/>
                    <a:pt x="351423" y="1150247"/>
                    <a:pt x="344422" y="1143089"/>
                  </a:cubicBezTo>
                  <a:cubicBezTo>
                    <a:pt x="293609" y="1091962"/>
                    <a:pt x="242953" y="1040676"/>
                    <a:pt x="191432" y="990178"/>
                  </a:cubicBezTo>
                  <a:cubicBezTo>
                    <a:pt x="143608" y="943298"/>
                    <a:pt x="100661" y="892327"/>
                    <a:pt x="68490" y="833806"/>
                  </a:cubicBezTo>
                  <a:cubicBezTo>
                    <a:pt x="38206" y="778981"/>
                    <a:pt x="15710" y="720381"/>
                    <a:pt x="8867" y="657218"/>
                  </a:cubicBezTo>
                  <a:cubicBezTo>
                    <a:pt x="5484" y="626227"/>
                    <a:pt x="1866" y="595078"/>
                    <a:pt x="1237" y="563930"/>
                  </a:cubicBezTo>
                  <a:cubicBezTo>
                    <a:pt x="-1280" y="433751"/>
                    <a:pt x="40173" y="318753"/>
                    <a:pt x="120011" y="216025"/>
                  </a:cubicBezTo>
                  <a:cubicBezTo>
                    <a:pt x="204568" y="107241"/>
                    <a:pt x="314611" y="38101"/>
                    <a:pt x="448251" y="11750"/>
                  </a:cubicBezTo>
                  <a:cubicBezTo>
                    <a:pt x="610758" y="-20342"/>
                    <a:pt x="761231" y="13323"/>
                    <a:pt x="896051" y="112511"/>
                  </a:cubicBezTo>
                  <a:cubicBezTo>
                    <a:pt x="952213" y="153807"/>
                    <a:pt x="1000037" y="203755"/>
                    <a:pt x="1049906" y="251815"/>
                  </a:cubicBezTo>
                  <a:cubicBezTo>
                    <a:pt x="1075234" y="276199"/>
                    <a:pt x="1076493" y="306875"/>
                    <a:pt x="1069964" y="335743"/>
                  </a:cubicBezTo>
                  <a:cubicBezTo>
                    <a:pt x="1053761" y="407243"/>
                    <a:pt x="981631" y="462697"/>
                    <a:pt x="919884" y="466315"/>
                  </a:cubicBezTo>
                  <a:cubicBezTo>
                    <a:pt x="893377" y="467888"/>
                    <a:pt x="871274" y="460809"/>
                    <a:pt x="852789" y="441223"/>
                  </a:cubicBezTo>
                  <a:cubicBezTo>
                    <a:pt x="832102" y="419356"/>
                    <a:pt x="809921" y="398827"/>
                    <a:pt x="788997" y="377117"/>
                  </a:cubicBezTo>
                  <a:cubicBezTo>
                    <a:pt x="739364" y="325596"/>
                    <a:pt x="679269" y="291301"/>
                    <a:pt x="609500" y="279974"/>
                  </a:cubicBezTo>
                  <a:cubicBezTo>
                    <a:pt x="521875" y="265816"/>
                    <a:pt x="440228" y="286110"/>
                    <a:pt x="371402" y="344317"/>
                  </a:cubicBezTo>
                  <a:cubicBezTo>
                    <a:pt x="316577" y="390725"/>
                    <a:pt x="286844" y="450269"/>
                    <a:pt x="275203" y="522477"/>
                  </a:cubicBezTo>
                  <a:cubicBezTo>
                    <a:pt x="263326" y="595865"/>
                    <a:pt x="283147" y="658949"/>
                    <a:pt x="320667" y="718572"/>
                  </a:cubicBezTo>
                  <a:cubicBezTo>
                    <a:pt x="337186" y="744843"/>
                    <a:pt x="357558" y="769306"/>
                    <a:pt x="379425" y="791409"/>
                  </a:cubicBezTo>
                  <a:cubicBezTo>
                    <a:pt x="481602" y="895002"/>
                    <a:pt x="584801" y="997493"/>
                    <a:pt x="687765" y="1100299"/>
                  </a:cubicBezTo>
                  <a:cubicBezTo>
                    <a:pt x="703811" y="1116346"/>
                    <a:pt x="716868" y="1132785"/>
                    <a:pt x="718127" y="1157484"/>
                  </a:cubicBezTo>
                  <a:cubicBezTo>
                    <a:pt x="719621" y="1187216"/>
                    <a:pt x="709946" y="1209870"/>
                    <a:pt x="688708" y="1230872"/>
                  </a:cubicBezTo>
                  <a:cubicBezTo>
                    <a:pt x="582441" y="1335880"/>
                    <a:pt x="477354" y="1442147"/>
                    <a:pt x="371323" y="1547470"/>
                  </a:cubicBezTo>
                  <a:cubicBezTo>
                    <a:pt x="324600" y="1593800"/>
                    <a:pt x="290148" y="1648310"/>
                    <a:pt x="280316" y="1712652"/>
                  </a:cubicBezTo>
                  <a:cubicBezTo>
                    <a:pt x="263483" y="1822695"/>
                    <a:pt x="284721" y="1923771"/>
                    <a:pt x="394606" y="2005103"/>
                  </a:cubicBezTo>
                  <a:cubicBezTo>
                    <a:pt x="442666" y="2040656"/>
                    <a:pt x="497648" y="2056624"/>
                    <a:pt x="554439" y="2060636"/>
                  </a:cubicBezTo>
                  <a:cubicBezTo>
                    <a:pt x="599432" y="2063782"/>
                    <a:pt x="644503" y="2050410"/>
                    <a:pt x="686506" y="2030982"/>
                  </a:cubicBezTo>
                  <a:cubicBezTo>
                    <a:pt x="720093" y="2015486"/>
                    <a:pt x="749590" y="1994091"/>
                    <a:pt x="775626" y="1968134"/>
                  </a:cubicBezTo>
                  <a:cubicBezTo>
                    <a:pt x="883230" y="1860766"/>
                    <a:pt x="990755" y="1753240"/>
                    <a:pt x="1098124" y="1645557"/>
                  </a:cubicBezTo>
                  <a:cubicBezTo>
                    <a:pt x="1115114" y="1628567"/>
                    <a:pt x="1132261" y="1614644"/>
                    <a:pt x="1158533" y="1613465"/>
                  </a:cubicBezTo>
                  <a:cubicBezTo>
                    <a:pt x="1188580" y="1612049"/>
                    <a:pt x="1210841" y="1623061"/>
                    <a:pt x="1231528" y="1643984"/>
                  </a:cubicBezTo>
                  <a:cubicBezTo>
                    <a:pt x="1336694" y="1750172"/>
                    <a:pt x="1442410" y="1855731"/>
                    <a:pt x="1548363" y="1961133"/>
                  </a:cubicBezTo>
                  <a:cubicBezTo>
                    <a:pt x="1593591" y="2006126"/>
                    <a:pt x="1646292" y="2039791"/>
                    <a:pt x="1709848" y="2051197"/>
                  </a:cubicBezTo>
                  <a:cubicBezTo>
                    <a:pt x="1820283" y="2071019"/>
                    <a:pt x="1933630" y="2035937"/>
                    <a:pt x="2003793" y="1938480"/>
                  </a:cubicBezTo>
                  <a:cubicBezTo>
                    <a:pt x="2038796" y="1889948"/>
                    <a:pt x="2057280" y="1835516"/>
                    <a:pt x="2059797" y="1778804"/>
                  </a:cubicBezTo>
                  <a:cubicBezTo>
                    <a:pt x="2062629" y="1715877"/>
                    <a:pt x="2042493" y="1655547"/>
                    <a:pt x="2006231" y="1602138"/>
                  </a:cubicBezTo>
                  <a:cubicBezTo>
                    <a:pt x="1989162" y="1577046"/>
                    <a:pt x="1967059" y="1557460"/>
                    <a:pt x="1943698" y="1538267"/>
                  </a:cubicBezTo>
                  <a:cubicBezTo>
                    <a:pt x="1911448" y="1511760"/>
                    <a:pt x="1881479" y="1482499"/>
                    <a:pt x="1850881" y="1453946"/>
                  </a:cubicBezTo>
                  <a:cubicBezTo>
                    <a:pt x="1804001" y="1410291"/>
                    <a:pt x="1757593" y="1366085"/>
                    <a:pt x="1710634" y="1322508"/>
                  </a:cubicBezTo>
                  <a:cubicBezTo>
                    <a:pt x="1640707" y="1257615"/>
                    <a:pt x="1570701" y="1192801"/>
                    <a:pt x="1500381" y="1128459"/>
                  </a:cubicBezTo>
                  <a:cubicBezTo>
                    <a:pt x="1448388" y="1080871"/>
                    <a:pt x="1393878" y="1035800"/>
                    <a:pt x="1343852" y="986245"/>
                  </a:cubicBezTo>
                  <a:cubicBezTo>
                    <a:pt x="1260159" y="903182"/>
                    <a:pt x="1208324" y="802893"/>
                    <a:pt x="1188266" y="685771"/>
                  </a:cubicBezTo>
                  <a:cubicBezTo>
                    <a:pt x="1160500" y="523185"/>
                    <a:pt x="1199986" y="377038"/>
                    <a:pt x="1296499" y="246623"/>
                  </a:cubicBezTo>
                  <a:cubicBezTo>
                    <a:pt x="1372011" y="144604"/>
                    <a:pt x="1471042" y="70272"/>
                    <a:pt x="1592096" y="29842"/>
                  </a:cubicBezTo>
                  <a:cubicBezTo>
                    <a:pt x="1676890" y="1446"/>
                    <a:pt x="1764200" y="-6734"/>
                    <a:pt x="1854106" y="8289"/>
                  </a:cubicBezTo>
                  <a:cubicBezTo>
                    <a:pt x="1915302" y="18515"/>
                    <a:pt x="1973352" y="34876"/>
                    <a:pt x="2027862" y="63901"/>
                  </a:cubicBezTo>
                  <a:cubicBezTo>
                    <a:pt x="2151355" y="129580"/>
                    <a:pt x="2239374" y="226801"/>
                    <a:pt x="2291917" y="357059"/>
                  </a:cubicBezTo>
                  <a:cubicBezTo>
                    <a:pt x="2326448" y="442639"/>
                    <a:pt x="2337460" y="531759"/>
                    <a:pt x="2328414" y="621822"/>
                  </a:cubicBezTo>
                  <a:cubicBezTo>
                    <a:pt x="2316695" y="738551"/>
                    <a:pt x="2271387" y="842930"/>
                    <a:pt x="2192021" y="931106"/>
                  </a:cubicBezTo>
                  <a:cubicBezTo>
                    <a:pt x="2179830" y="944635"/>
                    <a:pt x="2169525" y="959973"/>
                    <a:pt x="2156625" y="972795"/>
                  </a:cubicBezTo>
                  <a:cubicBezTo>
                    <a:pt x="2125398" y="1004100"/>
                    <a:pt x="2076630" y="1008977"/>
                    <a:pt x="2040683" y="991515"/>
                  </a:cubicBezTo>
                  <a:cubicBezTo>
                    <a:pt x="1993488" y="968547"/>
                    <a:pt x="1958643" y="934409"/>
                    <a:pt x="1942125" y="885248"/>
                  </a:cubicBezTo>
                  <a:cubicBezTo>
                    <a:pt x="1929854" y="848751"/>
                    <a:pt x="1927101" y="812175"/>
                    <a:pt x="1961789" y="781341"/>
                  </a:cubicBezTo>
                  <a:cubicBezTo>
                    <a:pt x="2005681" y="742326"/>
                    <a:pt x="2032896" y="692300"/>
                    <a:pt x="2048785" y="635430"/>
                  </a:cubicBezTo>
                  <a:cubicBezTo>
                    <a:pt x="2070337" y="558267"/>
                    <a:pt x="2057359" y="486609"/>
                    <a:pt x="2018816" y="418255"/>
                  </a:cubicBezTo>
                  <a:cubicBezTo>
                    <a:pt x="1977364" y="344789"/>
                    <a:pt x="1914594" y="297358"/>
                    <a:pt x="1832397" y="281862"/>
                  </a:cubicBezTo>
                  <a:cubicBezTo>
                    <a:pt x="1756413" y="267546"/>
                    <a:pt x="1682238" y="276513"/>
                    <a:pt x="1614121" y="319303"/>
                  </a:cubicBezTo>
                  <a:cubicBezTo>
                    <a:pt x="1552453" y="358003"/>
                    <a:pt x="1506123" y="409052"/>
                    <a:pt x="1475604" y="474889"/>
                  </a:cubicBezTo>
                  <a:cubicBezTo>
                    <a:pt x="1427622" y="578560"/>
                    <a:pt x="1452006" y="709605"/>
                    <a:pt x="1526810" y="783465"/>
                  </a:cubicBezTo>
                  <a:cubicBezTo>
                    <a:pt x="1580691" y="836637"/>
                    <a:pt x="1638426" y="885877"/>
                    <a:pt x="1694430" y="936848"/>
                  </a:cubicBezTo>
                  <a:cubicBezTo>
                    <a:pt x="1697341" y="939522"/>
                    <a:pt x="1700094" y="942354"/>
                    <a:pt x="1702926" y="945028"/>
                  </a:cubicBezTo>
                  <a:cubicBezTo>
                    <a:pt x="1753345" y="992538"/>
                    <a:pt x="1803608" y="1040362"/>
                    <a:pt x="1854421" y="1087478"/>
                  </a:cubicBezTo>
                  <a:cubicBezTo>
                    <a:pt x="1918606" y="1147022"/>
                    <a:pt x="1983027" y="1206252"/>
                    <a:pt x="2047841" y="1265009"/>
                  </a:cubicBezTo>
                  <a:cubicBezTo>
                    <a:pt x="2087485" y="1300956"/>
                    <a:pt x="2130354" y="1333520"/>
                    <a:pt x="2167480" y="1371748"/>
                  </a:cubicBezTo>
                  <a:cubicBezTo>
                    <a:pt x="2197213" y="1402346"/>
                    <a:pt x="2224035" y="1437192"/>
                    <a:pt x="2245981" y="1473768"/>
                  </a:cubicBezTo>
                  <a:cubicBezTo>
                    <a:pt x="2284995" y="1538818"/>
                    <a:pt x="2313627" y="1607880"/>
                    <a:pt x="2323538" y="1685043"/>
                  </a:cubicBezTo>
                  <a:cubicBezTo>
                    <a:pt x="2329437" y="1730901"/>
                    <a:pt x="2332505" y="1776601"/>
                    <a:pt x="2328493" y="1821672"/>
                  </a:cubicBezTo>
                  <a:cubicBezTo>
                    <a:pt x="2321257" y="1902769"/>
                    <a:pt x="2298053" y="1980483"/>
                    <a:pt x="2256364" y="2051039"/>
                  </a:cubicBezTo>
                  <a:cubicBezTo>
                    <a:pt x="2196269" y="2152587"/>
                    <a:pt x="2113127" y="2230144"/>
                    <a:pt x="2005523" y="2279699"/>
                  </a:cubicBezTo>
                  <a:cubicBezTo>
                    <a:pt x="1958171" y="2301487"/>
                    <a:pt x="1908380" y="2315409"/>
                    <a:pt x="1856309" y="2323826"/>
                  </a:cubicBezTo>
                  <a:cubicBezTo>
                    <a:pt x="1761368" y="2339164"/>
                    <a:pt x="1669260" y="2330748"/>
                    <a:pt x="1579354" y="2298970"/>
                  </a:cubicBezTo>
                  <a:cubicBezTo>
                    <a:pt x="1517450" y="2277103"/>
                    <a:pt x="1459322" y="2246662"/>
                    <a:pt x="1410947" y="2201984"/>
                  </a:cubicBezTo>
                  <a:cubicBezTo>
                    <a:pt x="1338896" y="2135361"/>
                    <a:pt x="1269441" y="2066063"/>
                    <a:pt x="1198885" y="1997788"/>
                  </a:cubicBezTo>
                  <a:cubicBezTo>
                    <a:pt x="1188659" y="1987562"/>
                    <a:pt x="1178591" y="1977573"/>
                    <a:pt x="1165062" y="1964201"/>
                  </a:cubicBezTo>
                  <a:close/>
                </a:path>
              </a:pathLst>
            </a:custGeom>
            <a:solidFill>
              <a:schemeClr val="bg1"/>
            </a:solidFill>
            <a:ln w="786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7448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2 lignes + 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2">
              <a:defRPr/>
            </a:pPr>
            <a:fld id="{6FB3B4C8-C38F-4806-AFDE-A53C0A6EEC04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2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2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696498" y="721051"/>
            <a:ext cx="11266935" cy="92079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96498" y="1798922"/>
            <a:ext cx="11266935" cy="450980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Forme libre : forme 26">
            <a:extLst>
              <a:ext uri="{FF2B5EF4-FFF2-40B4-BE49-F238E27FC236}">
                <a16:creationId xmlns:a16="http://schemas.microsoft.com/office/drawing/2014/main" id="{12C05A7A-D68C-46FC-9A82-CAE127512222}"/>
              </a:ext>
            </a:extLst>
          </p:cNvPr>
          <p:cNvSpPr/>
          <p:nvPr/>
        </p:nvSpPr>
        <p:spPr>
          <a:xfrm rot="5400000" flipV="1">
            <a:off x="-482447" y="804795"/>
            <a:ext cx="1470605" cy="517653"/>
          </a:xfrm>
          <a:custGeom>
            <a:avLst/>
            <a:gdLst>
              <a:gd name="connsiteX0" fmla="*/ 0 w 1413084"/>
              <a:gd name="connsiteY0" fmla="*/ 0 h 527694"/>
              <a:gd name="connsiteX1" fmla="*/ 75342 w 1413084"/>
              <a:gd name="connsiteY1" fmla="*/ 14249 h 527694"/>
              <a:gd name="connsiteX2" fmla="*/ 188535 w 1413084"/>
              <a:gd name="connsiteY2" fmla="*/ 63463 h 527694"/>
              <a:gd name="connsiteX3" fmla="*/ 411830 w 1413084"/>
              <a:gd name="connsiteY3" fmla="*/ 281216 h 527694"/>
              <a:gd name="connsiteX4" fmla="*/ 587619 w 1413084"/>
              <a:gd name="connsiteY4" fmla="*/ 480769 h 527694"/>
              <a:gd name="connsiteX5" fmla="*/ 681241 w 1413084"/>
              <a:gd name="connsiteY5" fmla="*/ 520016 h 527694"/>
              <a:gd name="connsiteX6" fmla="*/ 696792 w 1413084"/>
              <a:gd name="connsiteY6" fmla="*/ 527694 h 527694"/>
              <a:gd name="connsiteX7" fmla="*/ 729281 w 1413084"/>
              <a:gd name="connsiteY7" fmla="*/ 527694 h 527694"/>
              <a:gd name="connsiteX8" fmla="*/ 748432 w 1413084"/>
              <a:gd name="connsiteY8" fmla="*/ 519636 h 527694"/>
              <a:gd name="connsiteX9" fmla="*/ 836981 w 1413084"/>
              <a:gd name="connsiteY9" fmla="*/ 486362 h 527694"/>
              <a:gd name="connsiteX10" fmla="*/ 1012319 w 1413084"/>
              <a:gd name="connsiteY10" fmla="*/ 314680 h 527694"/>
              <a:gd name="connsiteX11" fmla="*/ 1238111 w 1413084"/>
              <a:gd name="connsiteY11" fmla="*/ 77586 h 527694"/>
              <a:gd name="connsiteX12" fmla="*/ 1407272 w 1413084"/>
              <a:gd name="connsiteY12" fmla="*/ 799 h 527694"/>
              <a:gd name="connsiteX13" fmla="*/ 1413084 w 1413084"/>
              <a:gd name="connsiteY13" fmla="*/ 0 h 52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3084" h="527694">
                <a:moveTo>
                  <a:pt x="0" y="0"/>
                </a:moveTo>
                <a:lnTo>
                  <a:pt x="75342" y="14249"/>
                </a:lnTo>
                <a:cubicBezTo>
                  <a:pt x="113356" y="25377"/>
                  <a:pt x="151114" y="41090"/>
                  <a:pt x="188535" y="63463"/>
                </a:cubicBezTo>
                <a:cubicBezTo>
                  <a:pt x="267712" y="110767"/>
                  <a:pt x="341122" y="186986"/>
                  <a:pt x="411830" y="281216"/>
                </a:cubicBezTo>
                <a:cubicBezTo>
                  <a:pt x="468422" y="356583"/>
                  <a:pt x="524521" y="435929"/>
                  <a:pt x="587619" y="480769"/>
                </a:cubicBezTo>
                <a:cubicBezTo>
                  <a:pt x="618064" y="502383"/>
                  <a:pt x="648998" y="519543"/>
                  <a:pt x="681241" y="520016"/>
                </a:cubicBezTo>
                <a:cubicBezTo>
                  <a:pt x="686440" y="520111"/>
                  <a:pt x="691635" y="525041"/>
                  <a:pt x="696792" y="527694"/>
                </a:cubicBezTo>
                <a:cubicBezTo>
                  <a:pt x="707635" y="527694"/>
                  <a:pt x="718438" y="527694"/>
                  <a:pt x="729281" y="527694"/>
                </a:cubicBezTo>
                <a:cubicBezTo>
                  <a:pt x="735664" y="524946"/>
                  <a:pt x="742006" y="522006"/>
                  <a:pt x="748432" y="519636"/>
                </a:cubicBezTo>
                <a:cubicBezTo>
                  <a:pt x="777974" y="508828"/>
                  <a:pt x="808214" y="503995"/>
                  <a:pt x="836981" y="486362"/>
                </a:cubicBezTo>
                <a:cubicBezTo>
                  <a:pt x="898768" y="448632"/>
                  <a:pt x="955768" y="383031"/>
                  <a:pt x="1012319" y="314680"/>
                </a:cubicBezTo>
                <a:cubicBezTo>
                  <a:pt x="1085564" y="225853"/>
                  <a:pt x="1158482" y="134466"/>
                  <a:pt x="1238111" y="77586"/>
                </a:cubicBezTo>
                <a:cubicBezTo>
                  <a:pt x="1293353" y="38056"/>
                  <a:pt x="1349289" y="7625"/>
                  <a:pt x="1407272" y="799"/>
                </a:cubicBezTo>
                <a:lnTo>
                  <a:pt x="1413084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F280671-DC82-46A9-B49C-EA53F220B9A7}"/>
              </a:ext>
            </a:extLst>
          </p:cNvPr>
          <p:cNvGrpSpPr/>
          <p:nvPr/>
        </p:nvGrpSpPr>
        <p:grpSpPr>
          <a:xfrm>
            <a:off x="-1" y="581990"/>
            <a:ext cx="12190414" cy="278114"/>
            <a:chOff x="-1" y="346306"/>
            <a:chExt cx="12552364" cy="292728"/>
          </a:xfrm>
        </p:grpSpPr>
        <p:sp>
          <p:nvSpPr>
            <p:cNvPr id="8" name="Forme libre : forme 81">
              <a:extLst>
                <a:ext uri="{FF2B5EF4-FFF2-40B4-BE49-F238E27FC236}">
                  <a16:creationId xmlns:a16="http://schemas.microsoft.com/office/drawing/2014/main" id="{0E7E3476-2F5D-41BB-A9FD-1A965EBC02A2}"/>
                </a:ext>
              </a:extLst>
            </p:cNvPr>
            <p:cNvSpPr/>
            <p:nvPr/>
          </p:nvSpPr>
          <p:spPr>
            <a:xfrm>
              <a:off x="-1" y="346306"/>
              <a:ext cx="12552364" cy="292728"/>
            </a:xfrm>
            <a:custGeom>
              <a:avLst/>
              <a:gdLst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5611904 w 12192001"/>
                <a:gd name="connsiteY18" fmla="*/ 64800 h 278114"/>
                <a:gd name="connsiteX19" fmla="*/ 0 w 12192001"/>
                <a:gd name="connsiteY19" fmla="*/ 6480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0 w 12192001"/>
                <a:gd name="connsiteY18" fmla="*/ 64800 h 278114"/>
                <a:gd name="connsiteX19" fmla="*/ 0 w 12192001"/>
                <a:gd name="connsiteY19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37377 w 12192001"/>
                <a:gd name="connsiteY8" fmla="*/ 68173 h 278114"/>
                <a:gd name="connsiteX9" fmla="*/ 6373311 w 12192001"/>
                <a:gd name="connsiteY9" fmla="*/ 129774 h 278114"/>
                <a:gd name="connsiteX10" fmla="*/ 6291792 w 12192001"/>
                <a:gd name="connsiteY10" fmla="*/ 187680 h 278114"/>
                <a:gd name="connsiteX11" fmla="*/ 6213660 w 12192001"/>
                <a:gd name="connsiteY11" fmla="*/ 241582 h 278114"/>
                <a:gd name="connsiteX12" fmla="*/ 6052470 w 12192001"/>
                <a:gd name="connsiteY12" fmla="*/ 274025 h 278114"/>
                <a:gd name="connsiteX13" fmla="*/ 5951853 w 12192001"/>
                <a:gd name="connsiteY13" fmla="*/ 224025 h 278114"/>
                <a:gd name="connsiteX14" fmla="*/ 5867151 w 12192001"/>
                <a:gd name="connsiteY14" fmla="*/ 156571 h 278114"/>
                <a:gd name="connsiteX15" fmla="*/ 5815612 w 12192001"/>
                <a:gd name="connsiteY15" fmla="*/ 122896 h 278114"/>
                <a:gd name="connsiteX16" fmla="*/ 5622080 w 12192001"/>
                <a:gd name="connsiteY16" fmla="*/ 67043 h 278114"/>
                <a:gd name="connsiteX17" fmla="*/ 0 w 12192001"/>
                <a:gd name="connsiteY17" fmla="*/ 64800 h 278114"/>
                <a:gd name="connsiteX18" fmla="*/ 0 w 12192001"/>
                <a:gd name="connsiteY18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37377 w 12192001"/>
                <a:gd name="connsiteY7" fmla="*/ 68173 h 278114"/>
                <a:gd name="connsiteX8" fmla="*/ 6373311 w 12192001"/>
                <a:gd name="connsiteY8" fmla="*/ 129774 h 278114"/>
                <a:gd name="connsiteX9" fmla="*/ 6291792 w 12192001"/>
                <a:gd name="connsiteY9" fmla="*/ 187680 h 278114"/>
                <a:gd name="connsiteX10" fmla="*/ 6213660 w 12192001"/>
                <a:gd name="connsiteY10" fmla="*/ 241582 h 278114"/>
                <a:gd name="connsiteX11" fmla="*/ 6052470 w 12192001"/>
                <a:gd name="connsiteY11" fmla="*/ 274025 h 278114"/>
                <a:gd name="connsiteX12" fmla="*/ 5951853 w 12192001"/>
                <a:gd name="connsiteY12" fmla="*/ 224025 h 278114"/>
                <a:gd name="connsiteX13" fmla="*/ 5867151 w 12192001"/>
                <a:gd name="connsiteY13" fmla="*/ 156571 h 278114"/>
                <a:gd name="connsiteX14" fmla="*/ 5815612 w 12192001"/>
                <a:gd name="connsiteY14" fmla="*/ 122896 h 278114"/>
                <a:gd name="connsiteX15" fmla="*/ 5622080 w 12192001"/>
                <a:gd name="connsiteY15" fmla="*/ 67043 h 278114"/>
                <a:gd name="connsiteX16" fmla="*/ 0 w 12192001"/>
                <a:gd name="connsiteY16" fmla="*/ 64800 h 278114"/>
                <a:gd name="connsiteX17" fmla="*/ 0 w 12192001"/>
                <a:gd name="connsiteY17" fmla="*/ 0 h 2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2001" h="278114">
                  <a:moveTo>
                    <a:pt x="0" y="0"/>
                  </a:moveTo>
                  <a:lnTo>
                    <a:pt x="5626895" y="0"/>
                  </a:lnTo>
                  <a:lnTo>
                    <a:pt x="5626895" y="0"/>
                  </a:lnTo>
                  <a:lnTo>
                    <a:pt x="6565106" y="0"/>
                  </a:lnTo>
                  <a:lnTo>
                    <a:pt x="6580909" y="0"/>
                  </a:lnTo>
                  <a:lnTo>
                    <a:pt x="12192001" y="0"/>
                  </a:lnTo>
                  <a:lnTo>
                    <a:pt x="12192001" y="64800"/>
                  </a:lnTo>
                  <a:lnTo>
                    <a:pt x="6537377" y="68173"/>
                  </a:lnTo>
                  <a:cubicBezTo>
                    <a:pt x="6477829" y="75565"/>
                    <a:pt x="6423209" y="96715"/>
                    <a:pt x="6373311" y="129774"/>
                  </a:cubicBezTo>
                  <a:cubicBezTo>
                    <a:pt x="6345590" y="148152"/>
                    <a:pt x="6319102" y="168481"/>
                    <a:pt x="6291792" y="187680"/>
                  </a:cubicBezTo>
                  <a:cubicBezTo>
                    <a:pt x="6265919" y="205955"/>
                    <a:pt x="6240457" y="224846"/>
                    <a:pt x="6213660" y="241582"/>
                  </a:cubicBezTo>
                  <a:cubicBezTo>
                    <a:pt x="6164276" y="272485"/>
                    <a:pt x="6110375" y="285422"/>
                    <a:pt x="6052470" y="274025"/>
                  </a:cubicBezTo>
                  <a:cubicBezTo>
                    <a:pt x="6014687" y="266530"/>
                    <a:pt x="5981832" y="247947"/>
                    <a:pt x="5951853" y="224025"/>
                  </a:cubicBezTo>
                  <a:cubicBezTo>
                    <a:pt x="5923722" y="201438"/>
                    <a:pt x="5895898" y="178337"/>
                    <a:pt x="5867151" y="156571"/>
                  </a:cubicBezTo>
                  <a:cubicBezTo>
                    <a:pt x="5850826" y="144251"/>
                    <a:pt x="5833167" y="133471"/>
                    <a:pt x="5815612" y="122896"/>
                  </a:cubicBezTo>
                  <a:cubicBezTo>
                    <a:pt x="5756165" y="87064"/>
                    <a:pt x="5690662" y="71561"/>
                    <a:pt x="5622080" y="67043"/>
                  </a:cubicBezTo>
                  <a:lnTo>
                    <a:pt x="0" y="6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02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orme libre : forme 110">
              <a:extLst>
                <a:ext uri="{FF2B5EF4-FFF2-40B4-BE49-F238E27FC236}">
                  <a16:creationId xmlns:a16="http://schemas.microsoft.com/office/drawing/2014/main" id="{3C17A92B-6E82-4EBA-ACF1-6318DF4309BC}"/>
                </a:ext>
              </a:extLst>
            </p:cNvPr>
            <p:cNvSpPr/>
            <p:nvPr userDrawn="1"/>
          </p:nvSpPr>
          <p:spPr>
            <a:xfrm>
              <a:off x="6196906" y="411625"/>
              <a:ext cx="158550" cy="162090"/>
            </a:xfrm>
            <a:custGeom>
              <a:avLst/>
              <a:gdLst>
                <a:gd name="connsiteX0" fmla="*/ 1165062 w 2328278"/>
                <a:gd name="connsiteY0" fmla="*/ 1964201 h 2328278"/>
                <a:gd name="connsiteX1" fmla="*/ 991778 w 2328278"/>
                <a:gd name="connsiteY1" fmla="*/ 2137721 h 2328278"/>
                <a:gd name="connsiteX2" fmla="*/ 785694 w 2328278"/>
                <a:gd name="connsiteY2" fmla="*/ 2284654 h 2328278"/>
                <a:gd name="connsiteX3" fmla="*/ 662751 w 2328278"/>
                <a:gd name="connsiteY3" fmla="*/ 2321545 h 2328278"/>
                <a:gd name="connsiteX4" fmla="*/ 546023 w 2328278"/>
                <a:gd name="connsiteY4" fmla="*/ 2329804 h 2328278"/>
                <a:gd name="connsiteX5" fmla="*/ 225963 w 2328278"/>
                <a:gd name="connsiteY5" fmla="*/ 2220233 h 2328278"/>
                <a:gd name="connsiteX6" fmla="*/ 52365 w 2328278"/>
                <a:gd name="connsiteY6" fmla="*/ 2006598 h 2328278"/>
                <a:gd name="connsiteX7" fmla="*/ 7530 w 2328278"/>
                <a:gd name="connsiteY7" fmla="*/ 1857619 h 2328278"/>
                <a:gd name="connsiteX8" fmla="*/ 2259 w 2328278"/>
                <a:gd name="connsiteY8" fmla="*/ 1717057 h 2328278"/>
                <a:gd name="connsiteX9" fmla="*/ 74704 w 2328278"/>
                <a:gd name="connsiteY9" fmla="*/ 1488320 h 2328278"/>
                <a:gd name="connsiteX10" fmla="*/ 188600 w 2328278"/>
                <a:gd name="connsiteY10" fmla="*/ 1344611 h 2328278"/>
                <a:gd name="connsiteX11" fmla="*/ 335927 w 2328278"/>
                <a:gd name="connsiteY11" fmla="*/ 1197206 h 2328278"/>
                <a:gd name="connsiteX12" fmla="*/ 364637 w 2328278"/>
                <a:gd name="connsiteY12" fmla="*/ 1167316 h 2328278"/>
                <a:gd name="connsiteX13" fmla="*/ 344422 w 2328278"/>
                <a:gd name="connsiteY13" fmla="*/ 1143089 h 2328278"/>
                <a:gd name="connsiteX14" fmla="*/ 191432 w 2328278"/>
                <a:gd name="connsiteY14" fmla="*/ 990178 h 2328278"/>
                <a:gd name="connsiteX15" fmla="*/ 68490 w 2328278"/>
                <a:gd name="connsiteY15" fmla="*/ 833806 h 2328278"/>
                <a:gd name="connsiteX16" fmla="*/ 8867 w 2328278"/>
                <a:gd name="connsiteY16" fmla="*/ 657218 h 2328278"/>
                <a:gd name="connsiteX17" fmla="*/ 1237 w 2328278"/>
                <a:gd name="connsiteY17" fmla="*/ 563930 h 2328278"/>
                <a:gd name="connsiteX18" fmla="*/ 120011 w 2328278"/>
                <a:gd name="connsiteY18" fmla="*/ 216025 h 2328278"/>
                <a:gd name="connsiteX19" fmla="*/ 448251 w 2328278"/>
                <a:gd name="connsiteY19" fmla="*/ 11750 h 2328278"/>
                <a:gd name="connsiteX20" fmla="*/ 896051 w 2328278"/>
                <a:gd name="connsiteY20" fmla="*/ 112511 h 2328278"/>
                <a:gd name="connsiteX21" fmla="*/ 1049906 w 2328278"/>
                <a:gd name="connsiteY21" fmla="*/ 251815 h 2328278"/>
                <a:gd name="connsiteX22" fmla="*/ 1069964 w 2328278"/>
                <a:gd name="connsiteY22" fmla="*/ 335743 h 2328278"/>
                <a:gd name="connsiteX23" fmla="*/ 919884 w 2328278"/>
                <a:gd name="connsiteY23" fmla="*/ 466315 h 2328278"/>
                <a:gd name="connsiteX24" fmla="*/ 852789 w 2328278"/>
                <a:gd name="connsiteY24" fmla="*/ 441223 h 2328278"/>
                <a:gd name="connsiteX25" fmla="*/ 788997 w 2328278"/>
                <a:gd name="connsiteY25" fmla="*/ 377117 h 2328278"/>
                <a:gd name="connsiteX26" fmla="*/ 609500 w 2328278"/>
                <a:gd name="connsiteY26" fmla="*/ 279974 h 2328278"/>
                <a:gd name="connsiteX27" fmla="*/ 371402 w 2328278"/>
                <a:gd name="connsiteY27" fmla="*/ 344317 h 2328278"/>
                <a:gd name="connsiteX28" fmla="*/ 275203 w 2328278"/>
                <a:gd name="connsiteY28" fmla="*/ 522477 h 2328278"/>
                <a:gd name="connsiteX29" fmla="*/ 320667 w 2328278"/>
                <a:gd name="connsiteY29" fmla="*/ 718572 h 2328278"/>
                <a:gd name="connsiteX30" fmla="*/ 379425 w 2328278"/>
                <a:gd name="connsiteY30" fmla="*/ 791409 h 2328278"/>
                <a:gd name="connsiteX31" fmla="*/ 687765 w 2328278"/>
                <a:gd name="connsiteY31" fmla="*/ 1100299 h 2328278"/>
                <a:gd name="connsiteX32" fmla="*/ 718127 w 2328278"/>
                <a:gd name="connsiteY32" fmla="*/ 1157484 h 2328278"/>
                <a:gd name="connsiteX33" fmla="*/ 688708 w 2328278"/>
                <a:gd name="connsiteY33" fmla="*/ 1230872 h 2328278"/>
                <a:gd name="connsiteX34" fmla="*/ 371323 w 2328278"/>
                <a:gd name="connsiteY34" fmla="*/ 1547470 h 2328278"/>
                <a:gd name="connsiteX35" fmla="*/ 280316 w 2328278"/>
                <a:gd name="connsiteY35" fmla="*/ 1712652 h 2328278"/>
                <a:gd name="connsiteX36" fmla="*/ 394606 w 2328278"/>
                <a:gd name="connsiteY36" fmla="*/ 2005103 h 2328278"/>
                <a:gd name="connsiteX37" fmla="*/ 554439 w 2328278"/>
                <a:gd name="connsiteY37" fmla="*/ 2060636 h 2328278"/>
                <a:gd name="connsiteX38" fmla="*/ 686506 w 2328278"/>
                <a:gd name="connsiteY38" fmla="*/ 2030982 h 2328278"/>
                <a:gd name="connsiteX39" fmla="*/ 775626 w 2328278"/>
                <a:gd name="connsiteY39" fmla="*/ 1968134 h 2328278"/>
                <a:gd name="connsiteX40" fmla="*/ 1098124 w 2328278"/>
                <a:gd name="connsiteY40" fmla="*/ 1645557 h 2328278"/>
                <a:gd name="connsiteX41" fmla="*/ 1158533 w 2328278"/>
                <a:gd name="connsiteY41" fmla="*/ 1613465 h 2328278"/>
                <a:gd name="connsiteX42" fmla="*/ 1231528 w 2328278"/>
                <a:gd name="connsiteY42" fmla="*/ 1643984 h 2328278"/>
                <a:gd name="connsiteX43" fmla="*/ 1548363 w 2328278"/>
                <a:gd name="connsiteY43" fmla="*/ 1961133 h 2328278"/>
                <a:gd name="connsiteX44" fmla="*/ 1709848 w 2328278"/>
                <a:gd name="connsiteY44" fmla="*/ 2051197 h 2328278"/>
                <a:gd name="connsiteX45" fmla="*/ 2003793 w 2328278"/>
                <a:gd name="connsiteY45" fmla="*/ 1938480 h 2328278"/>
                <a:gd name="connsiteX46" fmla="*/ 2059797 w 2328278"/>
                <a:gd name="connsiteY46" fmla="*/ 1778804 h 2328278"/>
                <a:gd name="connsiteX47" fmla="*/ 2006231 w 2328278"/>
                <a:gd name="connsiteY47" fmla="*/ 1602138 h 2328278"/>
                <a:gd name="connsiteX48" fmla="*/ 1943698 w 2328278"/>
                <a:gd name="connsiteY48" fmla="*/ 1538267 h 2328278"/>
                <a:gd name="connsiteX49" fmla="*/ 1850881 w 2328278"/>
                <a:gd name="connsiteY49" fmla="*/ 1453946 h 2328278"/>
                <a:gd name="connsiteX50" fmla="*/ 1710634 w 2328278"/>
                <a:gd name="connsiteY50" fmla="*/ 1322508 h 2328278"/>
                <a:gd name="connsiteX51" fmla="*/ 1500381 w 2328278"/>
                <a:gd name="connsiteY51" fmla="*/ 1128459 h 2328278"/>
                <a:gd name="connsiteX52" fmla="*/ 1343852 w 2328278"/>
                <a:gd name="connsiteY52" fmla="*/ 986245 h 2328278"/>
                <a:gd name="connsiteX53" fmla="*/ 1188266 w 2328278"/>
                <a:gd name="connsiteY53" fmla="*/ 685771 h 2328278"/>
                <a:gd name="connsiteX54" fmla="*/ 1296499 w 2328278"/>
                <a:gd name="connsiteY54" fmla="*/ 246623 h 2328278"/>
                <a:gd name="connsiteX55" fmla="*/ 1592096 w 2328278"/>
                <a:gd name="connsiteY55" fmla="*/ 29842 h 2328278"/>
                <a:gd name="connsiteX56" fmla="*/ 1854106 w 2328278"/>
                <a:gd name="connsiteY56" fmla="*/ 8289 h 2328278"/>
                <a:gd name="connsiteX57" fmla="*/ 2027862 w 2328278"/>
                <a:gd name="connsiteY57" fmla="*/ 63901 h 2328278"/>
                <a:gd name="connsiteX58" fmla="*/ 2291917 w 2328278"/>
                <a:gd name="connsiteY58" fmla="*/ 357059 h 2328278"/>
                <a:gd name="connsiteX59" fmla="*/ 2328414 w 2328278"/>
                <a:gd name="connsiteY59" fmla="*/ 621822 h 2328278"/>
                <a:gd name="connsiteX60" fmla="*/ 2192021 w 2328278"/>
                <a:gd name="connsiteY60" fmla="*/ 931106 h 2328278"/>
                <a:gd name="connsiteX61" fmla="*/ 2156625 w 2328278"/>
                <a:gd name="connsiteY61" fmla="*/ 972795 h 2328278"/>
                <a:gd name="connsiteX62" fmla="*/ 2040683 w 2328278"/>
                <a:gd name="connsiteY62" fmla="*/ 991515 h 2328278"/>
                <a:gd name="connsiteX63" fmla="*/ 1942125 w 2328278"/>
                <a:gd name="connsiteY63" fmla="*/ 885248 h 2328278"/>
                <a:gd name="connsiteX64" fmla="*/ 1961789 w 2328278"/>
                <a:gd name="connsiteY64" fmla="*/ 781341 h 2328278"/>
                <a:gd name="connsiteX65" fmla="*/ 2048785 w 2328278"/>
                <a:gd name="connsiteY65" fmla="*/ 635430 h 2328278"/>
                <a:gd name="connsiteX66" fmla="*/ 2018816 w 2328278"/>
                <a:gd name="connsiteY66" fmla="*/ 418255 h 2328278"/>
                <a:gd name="connsiteX67" fmla="*/ 1832397 w 2328278"/>
                <a:gd name="connsiteY67" fmla="*/ 281862 h 2328278"/>
                <a:gd name="connsiteX68" fmla="*/ 1614121 w 2328278"/>
                <a:gd name="connsiteY68" fmla="*/ 319303 h 2328278"/>
                <a:gd name="connsiteX69" fmla="*/ 1475604 w 2328278"/>
                <a:gd name="connsiteY69" fmla="*/ 474889 h 2328278"/>
                <a:gd name="connsiteX70" fmla="*/ 1526810 w 2328278"/>
                <a:gd name="connsiteY70" fmla="*/ 783465 h 2328278"/>
                <a:gd name="connsiteX71" fmla="*/ 1694430 w 2328278"/>
                <a:gd name="connsiteY71" fmla="*/ 936848 h 2328278"/>
                <a:gd name="connsiteX72" fmla="*/ 1702926 w 2328278"/>
                <a:gd name="connsiteY72" fmla="*/ 945028 h 2328278"/>
                <a:gd name="connsiteX73" fmla="*/ 1854421 w 2328278"/>
                <a:gd name="connsiteY73" fmla="*/ 1087478 h 2328278"/>
                <a:gd name="connsiteX74" fmla="*/ 2047841 w 2328278"/>
                <a:gd name="connsiteY74" fmla="*/ 1265009 h 2328278"/>
                <a:gd name="connsiteX75" fmla="*/ 2167480 w 2328278"/>
                <a:gd name="connsiteY75" fmla="*/ 1371748 h 2328278"/>
                <a:gd name="connsiteX76" fmla="*/ 2245981 w 2328278"/>
                <a:gd name="connsiteY76" fmla="*/ 1473768 h 2328278"/>
                <a:gd name="connsiteX77" fmla="*/ 2323538 w 2328278"/>
                <a:gd name="connsiteY77" fmla="*/ 1685043 h 2328278"/>
                <a:gd name="connsiteX78" fmla="*/ 2328493 w 2328278"/>
                <a:gd name="connsiteY78" fmla="*/ 1821672 h 2328278"/>
                <a:gd name="connsiteX79" fmla="*/ 2256364 w 2328278"/>
                <a:gd name="connsiteY79" fmla="*/ 2051039 h 2328278"/>
                <a:gd name="connsiteX80" fmla="*/ 2005523 w 2328278"/>
                <a:gd name="connsiteY80" fmla="*/ 2279699 h 2328278"/>
                <a:gd name="connsiteX81" fmla="*/ 1856309 w 2328278"/>
                <a:gd name="connsiteY81" fmla="*/ 2323826 h 2328278"/>
                <a:gd name="connsiteX82" fmla="*/ 1579354 w 2328278"/>
                <a:gd name="connsiteY82" fmla="*/ 2298970 h 2328278"/>
                <a:gd name="connsiteX83" fmla="*/ 1410947 w 2328278"/>
                <a:gd name="connsiteY83" fmla="*/ 2201984 h 2328278"/>
                <a:gd name="connsiteX84" fmla="*/ 1198885 w 2328278"/>
                <a:gd name="connsiteY84" fmla="*/ 1997788 h 2328278"/>
                <a:gd name="connsiteX85" fmla="*/ 1165062 w 2328278"/>
                <a:gd name="connsiteY85" fmla="*/ 1964201 h 23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28278" h="2328278">
                  <a:moveTo>
                    <a:pt x="1165062" y="1964201"/>
                  </a:moveTo>
                  <a:cubicBezTo>
                    <a:pt x="1104652" y="2024689"/>
                    <a:pt x="1048097" y="2081087"/>
                    <a:pt x="991778" y="2137721"/>
                  </a:cubicBezTo>
                  <a:cubicBezTo>
                    <a:pt x="931369" y="2198445"/>
                    <a:pt x="864352" y="2249179"/>
                    <a:pt x="785694" y="2284654"/>
                  </a:cubicBezTo>
                  <a:cubicBezTo>
                    <a:pt x="746050" y="2302588"/>
                    <a:pt x="705069" y="2315095"/>
                    <a:pt x="662751" y="2321545"/>
                  </a:cubicBezTo>
                  <a:cubicBezTo>
                    <a:pt x="624288" y="2327365"/>
                    <a:pt x="584880" y="2330276"/>
                    <a:pt x="546023" y="2329804"/>
                  </a:cubicBezTo>
                  <a:cubicBezTo>
                    <a:pt x="427721" y="2328230"/>
                    <a:pt x="321139" y="2290317"/>
                    <a:pt x="225963" y="2220233"/>
                  </a:cubicBezTo>
                  <a:cubicBezTo>
                    <a:pt x="149665" y="2164071"/>
                    <a:pt x="92166" y="2092099"/>
                    <a:pt x="52365" y="2006598"/>
                  </a:cubicBezTo>
                  <a:cubicBezTo>
                    <a:pt x="30419" y="1959324"/>
                    <a:pt x="16654" y="1909455"/>
                    <a:pt x="7530" y="1857619"/>
                  </a:cubicBezTo>
                  <a:cubicBezTo>
                    <a:pt x="-808" y="1810503"/>
                    <a:pt x="-1673" y="1763466"/>
                    <a:pt x="2259" y="1717057"/>
                  </a:cubicBezTo>
                  <a:cubicBezTo>
                    <a:pt x="9181" y="1636039"/>
                    <a:pt x="32464" y="1559112"/>
                    <a:pt x="74704" y="1488320"/>
                  </a:cubicBezTo>
                  <a:cubicBezTo>
                    <a:pt x="106403" y="1435147"/>
                    <a:pt x="145024" y="1388031"/>
                    <a:pt x="188600" y="1344611"/>
                  </a:cubicBezTo>
                  <a:cubicBezTo>
                    <a:pt x="237840" y="1295607"/>
                    <a:pt x="286923" y="1246446"/>
                    <a:pt x="335927" y="1197206"/>
                  </a:cubicBezTo>
                  <a:cubicBezTo>
                    <a:pt x="345130" y="1188003"/>
                    <a:pt x="353940" y="1178485"/>
                    <a:pt x="364637" y="1167316"/>
                  </a:cubicBezTo>
                  <a:cubicBezTo>
                    <a:pt x="357322" y="1158506"/>
                    <a:pt x="351423" y="1150247"/>
                    <a:pt x="344422" y="1143089"/>
                  </a:cubicBezTo>
                  <a:cubicBezTo>
                    <a:pt x="293609" y="1091962"/>
                    <a:pt x="242953" y="1040676"/>
                    <a:pt x="191432" y="990178"/>
                  </a:cubicBezTo>
                  <a:cubicBezTo>
                    <a:pt x="143608" y="943298"/>
                    <a:pt x="100661" y="892327"/>
                    <a:pt x="68490" y="833806"/>
                  </a:cubicBezTo>
                  <a:cubicBezTo>
                    <a:pt x="38206" y="778981"/>
                    <a:pt x="15710" y="720381"/>
                    <a:pt x="8867" y="657218"/>
                  </a:cubicBezTo>
                  <a:cubicBezTo>
                    <a:pt x="5484" y="626227"/>
                    <a:pt x="1866" y="595078"/>
                    <a:pt x="1237" y="563930"/>
                  </a:cubicBezTo>
                  <a:cubicBezTo>
                    <a:pt x="-1280" y="433751"/>
                    <a:pt x="40173" y="318753"/>
                    <a:pt x="120011" y="216025"/>
                  </a:cubicBezTo>
                  <a:cubicBezTo>
                    <a:pt x="204568" y="107241"/>
                    <a:pt x="314611" y="38101"/>
                    <a:pt x="448251" y="11750"/>
                  </a:cubicBezTo>
                  <a:cubicBezTo>
                    <a:pt x="610758" y="-20342"/>
                    <a:pt x="761231" y="13323"/>
                    <a:pt x="896051" y="112511"/>
                  </a:cubicBezTo>
                  <a:cubicBezTo>
                    <a:pt x="952213" y="153807"/>
                    <a:pt x="1000037" y="203755"/>
                    <a:pt x="1049906" y="251815"/>
                  </a:cubicBezTo>
                  <a:cubicBezTo>
                    <a:pt x="1075234" y="276199"/>
                    <a:pt x="1076493" y="306875"/>
                    <a:pt x="1069964" y="335743"/>
                  </a:cubicBezTo>
                  <a:cubicBezTo>
                    <a:pt x="1053761" y="407243"/>
                    <a:pt x="981631" y="462697"/>
                    <a:pt x="919884" y="466315"/>
                  </a:cubicBezTo>
                  <a:cubicBezTo>
                    <a:pt x="893377" y="467888"/>
                    <a:pt x="871274" y="460809"/>
                    <a:pt x="852789" y="441223"/>
                  </a:cubicBezTo>
                  <a:cubicBezTo>
                    <a:pt x="832102" y="419356"/>
                    <a:pt x="809921" y="398827"/>
                    <a:pt x="788997" y="377117"/>
                  </a:cubicBezTo>
                  <a:cubicBezTo>
                    <a:pt x="739364" y="325596"/>
                    <a:pt x="679269" y="291301"/>
                    <a:pt x="609500" y="279974"/>
                  </a:cubicBezTo>
                  <a:cubicBezTo>
                    <a:pt x="521875" y="265816"/>
                    <a:pt x="440228" y="286110"/>
                    <a:pt x="371402" y="344317"/>
                  </a:cubicBezTo>
                  <a:cubicBezTo>
                    <a:pt x="316577" y="390725"/>
                    <a:pt x="286844" y="450269"/>
                    <a:pt x="275203" y="522477"/>
                  </a:cubicBezTo>
                  <a:cubicBezTo>
                    <a:pt x="263326" y="595865"/>
                    <a:pt x="283147" y="658949"/>
                    <a:pt x="320667" y="718572"/>
                  </a:cubicBezTo>
                  <a:cubicBezTo>
                    <a:pt x="337186" y="744843"/>
                    <a:pt x="357558" y="769306"/>
                    <a:pt x="379425" y="791409"/>
                  </a:cubicBezTo>
                  <a:cubicBezTo>
                    <a:pt x="481602" y="895002"/>
                    <a:pt x="584801" y="997493"/>
                    <a:pt x="687765" y="1100299"/>
                  </a:cubicBezTo>
                  <a:cubicBezTo>
                    <a:pt x="703811" y="1116346"/>
                    <a:pt x="716868" y="1132785"/>
                    <a:pt x="718127" y="1157484"/>
                  </a:cubicBezTo>
                  <a:cubicBezTo>
                    <a:pt x="719621" y="1187216"/>
                    <a:pt x="709946" y="1209870"/>
                    <a:pt x="688708" y="1230872"/>
                  </a:cubicBezTo>
                  <a:cubicBezTo>
                    <a:pt x="582441" y="1335880"/>
                    <a:pt x="477354" y="1442147"/>
                    <a:pt x="371323" y="1547470"/>
                  </a:cubicBezTo>
                  <a:cubicBezTo>
                    <a:pt x="324600" y="1593800"/>
                    <a:pt x="290148" y="1648310"/>
                    <a:pt x="280316" y="1712652"/>
                  </a:cubicBezTo>
                  <a:cubicBezTo>
                    <a:pt x="263483" y="1822695"/>
                    <a:pt x="284721" y="1923771"/>
                    <a:pt x="394606" y="2005103"/>
                  </a:cubicBezTo>
                  <a:cubicBezTo>
                    <a:pt x="442666" y="2040656"/>
                    <a:pt x="497648" y="2056624"/>
                    <a:pt x="554439" y="2060636"/>
                  </a:cubicBezTo>
                  <a:cubicBezTo>
                    <a:pt x="599432" y="2063782"/>
                    <a:pt x="644503" y="2050410"/>
                    <a:pt x="686506" y="2030982"/>
                  </a:cubicBezTo>
                  <a:cubicBezTo>
                    <a:pt x="720093" y="2015486"/>
                    <a:pt x="749590" y="1994091"/>
                    <a:pt x="775626" y="1968134"/>
                  </a:cubicBezTo>
                  <a:cubicBezTo>
                    <a:pt x="883230" y="1860766"/>
                    <a:pt x="990755" y="1753240"/>
                    <a:pt x="1098124" y="1645557"/>
                  </a:cubicBezTo>
                  <a:cubicBezTo>
                    <a:pt x="1115114" y="1628567"/>
                    <a:pt x="1132261" y="1614644"/>
                    <a:pt x="1158533" y="1613465"/>
                  </a:cubicBezTo>
                  <a:cubicBezTo>
                    <a:pt x="1188580" y="1612049"/>
                    <a:pt x="1210841" y="1623061"/>
                    <a:pt x="1231528" y="1643984"/>
                  </a:cubicBezTo>
                  <a:cubicBezTo>
                    <a:pt x="1336694" y="1750172"/>
                    <a:pt x="1442410" y="1855731"/>
                    <a:pt x="1548363" y="1961133"/>
                  </a:cubicBezTo>
                  <a:cubicBezTo>
                    <a:pt x="1593591" y="2006126"/>
                    <a:pt x="1646292" y="2039791"/>
                    <a:pt x="1709848" y="2051197"/>
                  </a:cubicBezTo>
                  <a:cubicBezTo>
                    <a:pt x="1820283" y="2071019"/>
                    <a:pt x="1933630" y="2035937"/>
                    <a:pt x="2003793" y="1938480"/>
                  </a:cubicBezTo>
                  <a:cubicBezTo>
                    <a:pt x="2038796" y="1889948"/>
                    <a:pt x="2057280" y="1835516"/>
                    <a:pt x="2059797" y="1778804"/>
                  </a:cubicBezTo>
                  <a:cubicBezTo>
                    <a:pt x="2062629" y="1715877"/>
                    <a:pt x="2042493" y="1655547"/>
                    <a:pt x="2006231" y="1602138"/>
                  </a:cubicBezTo>
                  <a:cubicBezTo>
                    <a:pt x="1989162" y="1577046"/>
                    <a:pt x="1967059" y="1557460"/>
                    <a:pt x="1943698" y="1538267"/>
                  </a:cubicBezTo>
                  <a:cubicBezTo>
                    <a:pt x="1911448" y="1511760"/>
                    <a:pt x="1881479" y="1482499"/>
                    <a:pt x="1850881" y="1453946"/>
                  </a:cubicBezTo>
                  <a:cubicBezTo>
                    <a:pt x="1804001" y="1410291"/>
                    <a:pt x="1757593" y="1366085"/>
                    <a:pt x="1710634" y="1322508"/>
                  </a:cubicBezTo>
                  <a:cubicBezTo>
                    <a:pt x="1640707" y="1257615"/>
                    <a:pt x="1570701" y="1192801"/>
                    <a:pt x="1500381" y="1128459"/>
                  </a:cubicBezTo>
                  <a:cubicBezTo>
                    <a:pt x="1448388" y="1080871"/>
                    <a:pt x="1393878" y="1035800"/>
                    <a:pt x="1343852" y="986245"/>
                  </a:cubicBezTo>
                  <a:cubicBezTo>
                    <a:pt x="1260159" y="903182"/>
                    <a:pt x="1208324" y="802893"/>
                    <a:pt x="1188266" y="685771"/>
                  </a:cubicBezTo>
                  <a:cubicBezTo>
                    <a:pt x="1160500" y="523185"/>
                    <a:pt x="1199986" y="377038"/>
                    <a:pt x="1296499" y="246623"/>
                  </a:cubicBezTo>
                  <a:cubicBezTo>
                    <a:pt x="1372011" y="144604"/>
                    <a:pt x="1471042" y="70272"/>
                    <a:pt x="1592096" y="29842"/>
                  </a:cubicBezTo>
                  <a:cubicBezTo>
                    <a:pt x="1676890" y="1446"/>
                    <a:pt x="1764200" y="-6734"/>
                    <a:pt x="1854106" y="8289"/>
                  </a:cubicBezTo>
                  <a:cubicBezTo>
                    <a:pt x="1915302" y="18515"/>
                    <a:pt x="1973352" y="34876"/>
                    <a:pt x="2027862" y="63901"/>
                  </a:cubicBezTo>
                  <a:cubicBezTo>
                    <a:pt x="2151355" y="129580"/>
                    <a:pt x="2239374" y="226801"/>
                    <a:pt x="2291917" y="357059"/>
                  </a:cubicBezTo>
                  <a:cubicBezTo>
                    <a:pt x="2326448" y="442639"/>
                    <a:pt x="2337460" y="531759"/>
                    <a:pt x="2328414" y="621822"/>
                  </a:cubicBezTo>
                  <a:cubicBezTo>
                    <a:pt x="2316695" y="738551"/>
                    <a:pt x="2271387" y="842930"/>
                    <a:pt x="2192021" y="931106"/>
                  </a:cubicBezTo>
                  <a:cubicBezTo>
                    <a:pt x="2179830" y="944635"/>
                    <a:pt x="2169525" y="959973"/>
                    <a:pt x="2156625" y="972795"/>
                  </a:cubicBezTo>
                  <a:cubicBezTo>
                    <a:pt x="2125398" y="1004100"/>
                    <a:pt x="2076630" y="1008977"/>
                    <a:pt x="2040683" y="991515"/>
                  </a:cubicBezTo>
                  <a:cubicBezTo>
                    <a:pt x="1993488" y="968547"/>
                    <a:pt x="1958643" y="934409"/>
                    <a:pt x="1942125" y="885248"/>
                  </a:cubicBezTo>
                  <a:cubicBezTo>
                    <a:pt x="1929854" y="848751"/>
                    <a:pt x="1927101" y="812175"/>
                    <a:pt x="1961789" y="781341"/>
                  </a:cubicBezTo>
                  <a:cubicBezTo>
                    <a:pt x="2005681" y="742326"/>
                    <a:pt x="2032896" y="692300"/>
                    <a:pt x="2048785" y="635430"/>
                  </a:cubicBezTo>
                  <a:cubicBezTo>
                    <a:pt x="2070337" y="558267"/>
                    <a:pt x="2057359" y="486609"/>
                    <a:pt x="2018816" y="418255"/>
                  </a:cubicBezTo>
                  <a:cubicBezTo>
                    <a:pt x="1977364" y="344789"/>
                    <a:pt x="1914594" y="297358"/>
                    <a:pt x="1832397" y="281862"/>
                  </a:cubicBezTo>
                  <a:cubicBezTo>
                    <a:pt x="1756413" y="267546"/>
                    <a:pt x="1682238" y="276513"/>
                    <a:pt x="1614121" y="319303"/>
                  </a:cubicBezTo>
                  <a:cubicBezTo>
                    <a:pt x="1552453" y="358003"/>
                    <a:pt x="1506123" y="409052"/>
                    <a:pt x="1475604" y="474889"/>
                  </a:cubicBezTo>
                  <a:cubicBezTo>
                    <a:pt x="1427622" y="578560"/>
                    <a:pt x="1452006" y="709605"/>
                    <a:pt x="1526810" y="783465"/>
                  </a:cubicBezTo>
                  <a:cubicBezTo>
                    <a:pt x="1580691" y="836637"/>
                    <a:pt x="1638426" y="885877"/>
                    <a:pt x="1694430" y="936848"/>
                  </a:cubicBezTo>
                  <a:cubicBezTo>
                    <a:pt x="1697341" y="939522"/>
                    <a:pt x="1700094" y="942354"/>
                    <a:pt x="1702926" y="945028"/>
                  </a:cubicBezTo>
                  <a:cubicBezTo>
                    <a:pt x="1753345" y="992538"/>
                    <a:pt x="1803608" y="1040362"/>
                    <a:pt x="1854421" y="1087478"/>
                  </a:cubicBezTo>
                  <a:cubicBezTo>
                    <a:pt x="1918606" y="1147022"/>
                    <a:pt x="1983027" y="1206252"/>
                    <a:pt x="2047841" y="1265009"/>
                  </a:cubicBezTo>
                  <a:cubicBezTo>
                    <a:pt x="2087485" y="1300956"/>
                    <a:pt x="2130354" y="1333520"/>
                    <a:pt x="2167480" y="1371748"/>
                  </a:cubicBezTo>
                  <a:cubicBezTo>
                    <a:pt x="2197213" y="1402346"/>
                    <a:pt x="2224035" y="1437192"/>
                    <a:pt x="2245981" y="1473768"/>
                  </a:cubicBezTo>
                  <a:cubicBezTo>
                    <a:pt x="2284995" y="1538818"/>
                    <a:pt x="2313627" y="1607880"/>
                    <a:pt x="2323538" y="1685043"/>
                  </a:cubicBezTo>
                  <a:cubicBezTo>
                    <a:pt x="2329437" y="1730901"/>
                    <a:pt x="2332505" y="1776601"/>
                    <a:pt x="2328493" y="1821672"/>
                  </a:cubicBezTo>
                  <a:cubicBezTo>
                    <a:pt x="2321257" y="1902769"/>
                    <a:pt x="2298053" y="1980483"/>
                    <a:pt x="2256364" y="2051039"/>
                  </a:cubicBezTo>
                  <a:cubicBezTo>
                    <a:pt x="2196269" y="2152587"/>
                    <a:pt x="2113127" y="2230144"/>
                    <a:pt x="2005523" y="2279699"/>
                  </a:cubicBezTo>
                  <a:cubicBezTo>
                    <a:pt x="1958171" y="2301487"/>
                    <a:pt x="1908380" y="2315409"/>
                    <a:pt x="1856309" y="2323826"/>
                  </a:cubicBezTo>
                  <a:cubicBezTo>
                    <a:pt x="1761368" y="2339164"/>
                    <a:pt x="1669260" y="2330748"/>
                    <a:pt x="1579354" y="2298970"/>
                  </a:cubicBezTo>
                  <a:cubicBezTo>
                    <a:pt x="1517450" y="2277103"/>
                    <a:pt x="1459322" y="2246662"/>
                    <a:pt x="1410947" y="2201984"/>
                  </a:cubicBezTo>
                  <a:cubicBezTo>
                    <a:pt x="1338896" y="2135361"/>
                    <a:pt x="1269441" y="2066063"/>
                    <a:pt x="1198885" y="1997788"/>
                  </a:cubicBezTo>
                  <a:cubicBezTo>
                    <a:pt x="1188659" y="1987562"/>
                    <a:pt x="1178591" y="1977573"/>
                    <a:pt x="1165062" y="1964201"/>
                  </a:cubicBezTo>
                  <a:close/>
                </a:path>
              </a:pathLst>
            </a:custGeom>
            <a:solidFill>
              <a:schemeClr val="bg1"/>
            </a:solidFill>
            <a:ln w="786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56336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1 IMAGE 1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2">
              <a:defRPr/>
            </a:pPr>
            <a:fld id="{F25D5E79-D06B-4054-B423-3EBD9CB86CCC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2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2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92022" y="745257"/>
            <a:ext cx="11226965" cy="62458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258710" y="1500822"/>
            <a:ext cx="7704722" cy="480790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592024" y="1500819"/>
            <a:ext cx="3450816" cy="485861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11" name="Forme libre : forme 26">
            <a:extLst>
              <a:ext uri="{FF2B5EF4-FFF2-40B4-BE49-F238E27FC236}">
                <a16:creationId xmlns:a16="http://schemas.microsoft.com/office/drawing/2014/main" id="{12C05A7A-D68C-46FC-9A82-CAE127512222}"/>
              </a:ext>
            </a:extLst>
          </p:cNvPr>
          <p:cNvSpPr/>
          <p:nvPr/>
        </p:nvSpPr>
        <p:spPr>
          <a:xfrm rot="5400000" flipV="1">
            <a:off x="-482447" y="804795"/>
            <a:ext cx="1470605" cy="517653"/>
          </a:xfrm>
          <a:custGeom>
            <a:avLst/>
            <a:gdLst>
              <a:gd name="connsiteX0" fmla="*/ 0 w 1413084"/>
              <a:gd name="connsiteY0" fmla="*/ 0 h 527694"/>
              <a:gd name="connsiteX1" fmla="*/ 75342 w 1413084"/>
              <a:gd name="connsiteY1" fmla="*/ 14249 h 527694"/>
              <a:gd name="connsiteX2" fmla="*/ 188535 w 1413084"/>
              <a:gd name="connsiteY2" fmla="*/ 63463 h 527694"/>
              <a:gd name="connsiteX3" fmla="*/ 411830 w 1413084"/>
              <a:gd name="connsiteY3" fmla="*/ 281216 h 527694"/>
              <a:gd name="connsiteX4" fmla="*/ 587619 w 1413084"/>
              <a:gd name="connsiteY4" fmla="*/ 480769 h 527694"/>
              <a:gd name="connsiteX5" fmla="*/ 681241 w 1413084"/>
              <a:gd name="connsiteY5" fmla="*/ 520016 h 527694"/>
              <a:gd name="connsiteX6" fmla="*/ 696792 w 1413084"/>
              <a:gd name="connsiteY6" fmla="*/ 527694 h 527694"/>
              <a:gd name="connsiteX7" fmla="*/ 729281 w 1413084"/>
              <a:gd name="connsiteY7" fmla="*/ 527694 h 527694"/>
              <a:gd name="connsiteX8" fmla="*/ 748432 w 1413084"/>
              <a:gd name="connsiteY8" fmla="*/ 519636 h 527694"/>
              <a:gd name="connsiteX9" fmla="*/ 836981 w 1413084"/>
              <a:gd name="connsiteY9" fmla="*/ 486362 h 527694"/>
              <a:gd name="connsiteX10" fmla="*/ 1012319 w 1413084"/>
              <a:gd name="connsiteY10" fmla="*/ 314680 h 527694"/>
              <a:gd name="connsiteX11" fmla="*/ 1238111 w 1413084"/>
              <a:gd name="connsiteY11" fmla="*/ 77586 h 527694"/>
              <a:gd name="connsiteX12" fmla="*/ 1407272 w 1413084"/>
              <a:gd name="connsiteY12" fmla="*/ 799 h 527694"/>
              <a:gd name="connsiteX13" fmla="*/ 1413084 w 1413084"/>
              <a:gd name="connsiteY13" fmla="*/ 0 h 52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3084" h="527694">
                <a:moveTo>
                  <a:pt x="0" y="0"/>
                </a:moveTo>
                <a:lnTo>
                  <a:pt x="75342" y="14249"/>
                </a:lnTo>
                <a:cubicBezTo>
                  <a:pt x="113356" y="25377"/>
                  <a:pt x="151114" y="41090"/>
                  <a:pt x="188535" y="63463"/>
                </a:cubicBezTo>
                <a:cubicBezTo>
                  <a:pt x="267712" y="110767"/>
                  <a:pt x="341122" y="186986"/>
                  <a:pt x="411830" y="281216"/>
                </a:cubicBezTo>
                <a:cubicBezTo>
                  <a:pt x="468422" y="356583"/>
                  <a:pt x="524521" y="435929"/>
                  <a:pt x="587619" y="480769"/>
                </a:cubicBezTo>
                <a:cubicBezTo>
                  <a:pt x="618064" y="502383"/>
                  <a:pt x="648998" y="519543"/>
                  <a:pt x="681241" y="520016"/>
                </a:cubicBezTo>
                <a:cubicBezTo>
                  <a:pt x="686440" y="520111"/>
                  <a:pt x="691635" y="525041"/>
                  <a:pt x="696792" y="527694"/>
                </a:cubicBezTo>
                <a:cubicBezTo>
                  <a:pt x="707635" y="527694"/>
                  <a:pt x="718438" y="527694"/>
                  <a:pt x="729281" y="527694"/>
                </a:cubicBezTo>
                <a:cubicBezTo>
                  <a:pt x="735664" y="524946"/>
                  <a:pt x="742006" y="522006"/>
                  <a:pt x="748432" y="519636"/>
                </a:cubicBezTo>
                <a:cubicBezTo>
                  <a:pt x="777974" y="508828"/>
                  <a:pt x="808214" y="503995"/>
                  <a:pt x="836981" y="486362"/>
                </a:cubicBezTo>
                <a:cubicBezTo>
                  <a:pt x="898768" y="448632"/>
                  <a:pt x="955768" y="383031"/>
                  <a:pt x="1012319" y="314680"/>
                </a:cubicBezTo>
                <a:cubicBezTo>
                  <a:pt x="1085564" y="225853"/>
                  <a:pt x="1158482" y="134466"/>
                  <a:pt x="1238111" y="77586"/>
                </a:cubicBezTo>
                <a:cubicBezTo>
                  <a:pt x="1293353" y="38056"/>
                  <a:pt x="1349289" y="7625"/>
                  <a:pt x="1407272" y="799"/>
                </a:cubicBezTo>
                <a:lnTo>
                  <a:pt x="1413084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F280671-DC82-46A9-B49C-EA53F220B9A7}"/>
              </a:ext>
            </a:extLst>
          </p:cNvPr>
          <p:cNvGrpSpPr/>
          <p:nvPr/>
        </p:nvGrpSpPr>
        <p:grpSpPr>
          <a:xfrm>
            <a:off x="-1" y="581990"/>
            <a:ext cx="12190414" cy="278114"/>
            <a:chOff x="-1" y="346306"/>
            <a:chExt cx="12552364" cy="292728"/>
          </a:xfrm>
        </p:grpSpPr>
        <p:sp>
          <p:nvSpPr>
            <p:cNvPr id="9" name="Forme libre : forme 81">
              <a:extLst>
                <a:ext uri="{FF2B5EF4-FFF2-40B4-BE49-F238E27FC236}">
                  <a16:creationId xmlns:a16="http://schemas.microsoft.com/office/drawing/2014/main" id="{0E7E3476-2F5D-41BB-A9FD-1A965EBC02A2}"/>
                </a:ext>
              </a:extLst>
            </p:cNvPr>
            <p:cNvSpPr/>
            <p:nvPr/>
          </p:nvSpPr>
          <p:spPr>
            <a:xfrm>
              <a:off x="-1" y="346306"/>
              <a:ext cx="12552364" cy="292728"/>
            </a:xfrm>
            <a:custGeom>
              <a:avLst/>
              <a:gdLst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5611904 w 12192001"/>
                <a:gd name="connsiteY18" fmla="*/ 64800 h 278114"/>
                <a:gd name="connsiteX19" fmla="*/ 0 w 12192001"/>
                <a:gd name="connsiteY19" fmla="*/ 6480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0 w 12192001"/>
                <a:gd name="connsiteY18" fmla="*/ 64800 h 278114"/>
                <a:gd name="connsiteX19" fmla="*/ 0 w 12192001"/>
                <a:gd name="connsiteY19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37377 w 12192001"/>
                <a:gd name="connsiteY8" fmla="*/ 68173 h 278114"/>
                <a:gd name="connsiteX9" fmla="*/ 6373311 w 12192001"/>
                <a:gd name="connsiteY9" fmla="*/ 129774 h 278114"/>
                <a:gd name="connsiteX10" fmla="*/ 6291792 w 12192001"/>
                <a:gd name="connsiteY10" fmla="*/ 187680 h 278114"/>
                <a:gd name="connsiteX11" fmla="*/ 6213660 w 12192001"/>
                <a:gd name="connsiteY11" fmla="*/ 241582 h 278114"/>
                <a:gd name="connsiteX12" fmla="*/ 6052470 w 12192001"/>
                <a:gd name="connsiteY12" fmla="*/ 274025 h 278114"/>
                <a:gd name="connsiteX13" fmla="*/ 5951853 w 12192001"/>
                <a:gd name="connsiteY13" fmla="*/ 224025 h 278114"/>
                <a:gd name="connsiteX14" fmla="*/ 5867151 w 12192001"/>
                <a:gd name="connsiteY14" fmla="*/ 156571 h 278114"/>
                <a:gd name="connsiteX15" fmla="*/ 5815612 w 12192001"/>
                <a:gd name="connsiteY15" fmla="*/ 122896 h 278114"/>
                <a:gd name="connsiteX16" fmla="*/ 5622080 w 12192001"/>
                <a:gd name="connsiteY16" fmla="*/ 67043 h 278114"/>
                <a:gd name="connsiteX17" fmla="*/ 0 w 12192001"/>
                <a:gd name="connsiteY17" fmla="*/ 64800 h 278114"/>
                <a:gd name="connsiteX18" fmla="*/ 0 w 12192001"/>
                <a:gd name="connsiteY18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37377 w 12192001"/>
                <a:gd name="connsiteY7" fmla="*/ 68173 h 278114"/>
                <a:gd name="connsiteX8" fmla="*/ 6373311 w 12192001"/>
                <a:gd name="connsiteY8" fmla="*/ 129774 h 278114"/>
                <a:gd name="connsiteX9" fmla="*/ 6291792 w 12192001"/>
                <a:gd name="connsiteY9" fmla="*/ 187680 h 278114"/>
                <a:gd name="connsiteX10" fmla="*/ 6213660 w 12192001"/>
                <a:gd name="connsiteY10" fmla="*/ 241582 h 278114"/>
                <a:gd name="connsiteX11" fmla="*/ 6052470 w 12192001"/>
                <a:gd name="connsiteY11" fmla="*/ 274025 h 278114"/>
                <a:gd name="connsiteX12" fmla="*/ 5951853 w 12192001"/>
                <a:gd name="connsiteY12" fmla="*/ 224025 h 278114"/>
                <a:gd name="connsiteX13" fmla="*/ 5867151 w 12192001"/>
                <a:gd name="connsiteY13" fmla="*/ 156571 h 278114"/>
                <a:gd name="connsiteX14" fmla="*/ 5815612 w 12192001"/>
                <a:gd name="connsiteY14" fmla="*/ 122896 h 278114"/>
                <a:gd name="connsiteX15" fmla="*/ 5622080 w 12192001"/>
                <a:gd name="connsiteY15" fmla="*/ 67043 h 278114"/>
                <a:gd name="connsiteX16" fmla="*/ 0 w 12192001"/>
                <a:gd name="connsiteY16" fmla="*/ 64800 h 278114"/>
                <a:gd name="connsiteX17" fmla="*/ 0 w 12192001"/>
                <a:gd name="connsiteY17" fmla="*/ 0 h 2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2001" h="278114">
                  <a:moveTo>
                    <a:pt x="0" y="0"/>
                  </a:moveTo>
                  <a:lnTo>
                    <a:pt x="5626895" y="0"/>
                  </a:lnTo>
                  <a:lnTo>
                    <a:pt x="5626895" y="0"/>
                  </a:lnTo>
                  <a:lnTo>
                    <a:pt x="6565106" y="0"/>
                  </a:lnTo>
                  <a:lnTo>
                    <a:pt x="6580909" y="0"/>
                  </a:lnTo>
                  <a:lnTo>
                    <a:pt x="12192001" y="0"/>
                  </a:lnTo>
                  <a:lnTo>
                    <a:pt x="12192001" y="64800"/>
                  </a:lnTo>
                  <a:lnTo>
                    <a:pt x="6537377" y="68173"/>
                  </a:lnTo>
                  <a:cubicBezTo>
                    <a:pt x="6477829" y="75565"/>
                    <a:pt x="6423209" y="96715"/>
                    <a:pt x="6373311" y="129774"/>
                  </a:cubicBezTo>
                  <a:cubicBezTo>
                    <a:pt x="6345590" y="148152"/>
                    <a:pt x="6319102" y="168481"/>
                    <a:pt x="6291792" y="187680"/>
                  </a:cubicBezTo>
                  <a:cubicBezTo>
                    <a:pt x="6265919" y="205955"/>
                    <a:pt x="6240457" y="224846"/>
                    <a:pt x="6213660" y="241582"/>
                  </a:cubicBezTo>
                  <a:cubicBezTo>
                    <a:pt x="6164276" y="272485"/>
                    <a:pt x="6110375" y="285422"/>
                    <a:pt x="6052470" y="274025"/>
                  </a:cubicBezTo>
                  <a:cubicBezTo>
                    <a:pt x="6014687" y="266530"/>
                    <a:pt x="5981832" y="247947"/>
                    <a:pt x="5951853" y="224025"/>
                  </a:cubicBezTo>
                  <a:cubicBezTo>
                    <a:pt x="5923722" y="201438"/>
                    <a:pt x="5895898" y="178337"/>
                    <a:pt x="5867151" y="156571"/>
                  </a:cubicBezTo>
                  <a:cubicBezTo>
                    <a:pt x="5850826" y="144251"/>
                    <a:pt x="5833167" y="133471"/>
                    <a:pt x="5815612" y="122896"/>
                  </a:cubicBezTo>
                  <a:cubicBezTo>
                    <a:pt x="5756165" y="87064"/>
                    <a:pt x="5690662" y="71561"/>
                    <a:pt x="5622080" y="67043"/>
                  </a:cubicBezTo>
                  <a:lnTo>
                    <a:pt x="0" y="6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02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orme libre : forme 110">
              <a:extLst>
                <a:ext uri="{FF2B5EF4-FFF2-40B4-BE49-F238E27FC236}">
                  <a16:creationId xmlns:a16="http://schemas.microsoft.com/office/drawing/2014/main" id="{3C17A92B-6E82-4EBA-ACF1-6318DF4309BC}"/>
                </a:ext>
              </a:extLst>
            </p:cNvPr>
            <p:cNvSpPr/>
            <p:nvPr userDrawn="1"/>
          </p:nvSpPr>
          <p:spPr>
            <a:xfrm>
              <a:off x="6196906" y="411625"/>
              <a:ext cx="158550" cy="162090"/>
            </a:xfrm>
            <a:custGeom>
              <a:avLst/>
              <a:gdLst>
                <a:gd name="connsiteX0" fmla="*/ 1165062 w 2328278"/>
                <a:gd name="connsiteY0" fmla="*/ 1964201 h 2328278"/>
                <a:gd name="connsiteX1" fmla="*/ 991778 w 2328278"/>
                <a:gd name="connsiteY1" fmla="*/ 2137721 h 2328278"/>
                <a:gd name="connsiteX2" fmla="*/ 785694 w 2328278"/>
                <a:gd name="connsiteY2" fmla="*/ 2284654 h 2328278"/>
                <a:gd name="connsiteX3" fmla="*/ 662751 w 2328278"/>
                <a:gd name="connsiteY3" fmla="*/ 2321545 h 2328278"/>
                <a:gd name="connsiteX4" fmla="*/ 546023 w 2328278"/>
                <a:gd name="connsiteY4" fmla="*/ 2329804 h 2328278"/>
                <a:gd name="connsiteX5" fmla="*/ 225963 w 2328278"/>
                <a:gd name="connsiteY5" fmla="*/ 2220233 h 2328278"/>
                <a:gd name="connsiteX6" fmla="*/ 52365 w 2328278"/>
                <a:gd name="connsiteY6" fmla="*/ 2006598 h 2328278"/>
                <a:gd name="connsiteX7" fmla="*/ 7530 w 2328278"/>
                <a:gd name="connsiteY7" fmla="*/ 1857619 h 2328278"/>
                <a:gd name="connsiteX8" fmla="*/ 2259 w 2328278"/>
                <a:gd name="connsiteY8" fmla="*/ 1717057 h 2328278"/>
                <a:gd name="connsiteX9" fmla="*/ 74704 w 2328278"/>
                <a:gd name="connsiteY9" fmla="*/ 1488320 h 2328278"/>
                <a:gd name="connsiteX10" fmla="*/ 188600 w 2328278"/>
                <a:gd name="connsiteY10" fmla="*/ 1344611 h 2328278"/>
                <a:gd name="connsiteX11" fmla="*/ 335927 w 2328278"/>
                <a:gd name="connsiteY11" fmla="*/ 1197206 h 2328278"/>
                <a:gd name="connsiteX12" fmla="*/ 364637 w 2328278"/>
                <a:gd name="connsiteY12" fmla="*/ 1167316 h 2328278"/>
                <a:gd name="connsiteX13" fmla="*/ 344422 w 2328278"/>
                <a:gd name="connsiteY13" fmla="*/ 1143089 h 2328278"/>
                <a:gd name="connsiteX14" fmla="*/ 191432 w 2328278"/>
                <a:gd name="connsiteY14" fmla="*/ 990178 h 2328278"/>
                <a:gd name="connsiteX15" fmla="*/ 68490 w 2328278"/>
                <a:gd name="connsiteY15" fmla="*/ 833806 h 2328278"/>
                <a:gd name="connsiteX16" fmla="*/ 8867 w 2328278"/>
                <a:gd name="connsiteY16" fmla="*/ 657218 h 2328278"/>
                <a:gd name="connsiteX17" fmla="*/ 1237 w 2328278"/>
                <a:gd name="connsiteY17" fmla="*/ 563930 h 2328278"/>
                <a:gd name="connsiteX18" fmla="*/ 120011 w 2328278"/>
                <a:gd name="connsiteY18" fmla="*/ 216025 h 2328278"/>
                <a:gd name="connsiteX19" fmla="*/ 448251 w 2328278"/>
                <a:gd name="connsiteY19" fmla="*/ 11750 h 2328278"/>
                <a:gd name="connsiteX20" fmla="*/ 896051 w 2328278"/>
                <a:gd name="connsiteY20" fmla="*/ 112511 h 2328278"/>
                <a:gd name="connsiteX21" fmla="*/ 1049906 w 2328278"/>
                <a:gd name="connsiteY21" fmla="*/ 251815 h 2328278"/>
                <a:gd name="connsiteX22" fmla="*/ 1069964 w 2328278"/>
                <a:gd name="connsiteY22" fmla="*/ 335743 h 2328278"/>
                <a:gd name="connsiteX23" fmla="*/ 919884 w 2328278"/>
                <a:gd name="connsiteY23" fmla="*/ 466315 h 2328278"/>
                <a:gd name="connsiteX24" fmla="*/ 852789 w 2328278"/>
                <a:gd name="connsiteY24" fmla="*/ 441223 h 2328278"/>
                <a:gd name="connsiteX25" fmla="*/ 788997 w 2328278"/>
                <a:gd name="connsiteY25" fmla="*/ 377117 h 2328278"/>
                <a:gd name="connsiteX26" fmla="*/ 609500 w 2328278"/>
                <a:gd name="connsiteY26" fmla="*/ 279974 h 2328278"/>
                <a:gd name="connsiteX27" fmla="*/ 371402 w 2328278"/>
                <a:gd name="connsiteY27" fmla="*/ 344317 h 2328278"/>
                <a:gd name="connsiteX28" fmla="*/ 275203 w 2328278"/>
                <a:gd name="connsiteY28" fmla="*/ 522477 h 2328278"/>
                <a:gd name="connsiteX29" fmla="*/ 320667 w 2328278"/>
                <a:gd name="connsiteY29" fmla="*/ 718572 h 2328278"/>
                <a:gd name="connsiteX30" fmla="*/ 379425 w 2328278"/>
                <a:gd name="connsiteY30" fmla="*/ 791409 h 2328278"/>
                <a:gd name="connsiteX31" fmla="*/ 687765 w 2328278"/>
                <a:gd name="connsiteY31" fmla="*/ 1100299 h 2328278"/>
                <a:gd name="connsiteX32" fmla="*/ 718127 w 2328278"/>
                <a:gd name="connsiteY32" fmla="*/ 1157484 h 2328278"/>
                <a:gd name="connsiteX33" fmla="*/ 688708 w 2328278"/>
                <a:gd name="connsiteY33" fmla="*/ 1230872 h 2328278"/>
                <a:gd name="connsiteX34" fmla="*/ 371323 w 2328278"/>
                <a:gd name="connsiteY34" fmla="*/ 1547470 h 2328278"/>
                <a:gd name="connsiteX35" fmla="*/ 280316 w 2328278"/>
                <a:gd name="connsiteY35" fmla="*/ 1712652 h 2328278"/>
                <a:gd name="connsiteX36" fmla="*/ 394606 w 2328278"/>
                <a:gd name="connsiteY36" fmla="*/ 2005103 h 2328278"/>
                <a:gd name="connsiteX37" fmla="*/ 554439 w 2328278"/>
                <a:gd name="connsiteY37" fmla="*/ 2060636 h 2328278"/>
                <a:gd name="connsiteX38" fmla="*/ 686506 w 2328278"/>
                <a:gd name="connsiteY38" fmla="*/ 2030982 h 2328278"/>
                <a:gd name="connsiteX39" fmla="*/ 775626 w 2328278"/>
                <a:gd name="connsiteY39" fmla="*/ 1968134 h 2328278"/>
                <a:gd name="connsiteX40" fmla="*/ 1098124 w 2328278"/>
                <a:gd name="connsiteY40" fmla="*/ 1645557 h 2328278"/>
                <a:gd name="connsiteX41" fmla="*/ 1158533 w 2328278"/>
                <a:gd name="connsiteY41" fmla="*/ 1613465 h 2328278"/>
                <a:gd name="connsiteX42" fmla="*/ 1231528 w 2328278"/>
                <a:gd name="connsiteY42" fmla="*/ 1643984 h 2328278"/>
                <a:gd name="connsiteX43" fmla="*/ 1548363 w 2328278"/>
                <a:gd name="connsiteY43" fmla="*/ 1961133 h 2328278"/>
                <a:gd name="connsiteX44" fmla="*/ 1709848 w 2328278"/>
                <a:gd name="connsiteY44" fmla="*/ 2051197 h 2328278"/>
                <a:gd name="connsiteX45" fmla="*/ 2003793 w 2328278"/>
                <a:gd name="connsiteY45" fmla="*/ 1938480 h 2328278"/>
                <a:gd name="connsiteX46" fmla="*/ 2059797 w 2328278"/>
                <a:gd name="connsiteY46" fmla="*/ 1778804 h 2328278"/>
                <a:gd name="connsiteX47" fmla="*/ 2006231 w 2328278"/>
                <a:gd name="connsiteY47" fmla="*/ 1602138 h 2328278"/>
                <a:gd name="connsiteX48" fmla="*/ 1943698 w 2328278"/>
                <a:gd name="connsiteY48" fmla="*/ 1538267 h 2328278"/>
                <a:gd name="connsiteX49" fmla="*/ 1850881 w 2328278"/>
                <a:gd name="connsiteY49" fmla="*/ 1453946 h 2328278"/>
                <a:gd name="connsiteX50" fmla="*/ 1710634 w 2328278"/>
                <a:gd name="connsiteY50" fmla="*/ 1322508 h 2328278"/>
                <a:gd name="connsiteX51" fmla="*/ 1500381 w 2328278"/>
                <a:gd name="connsiteY51" fmla="*/ 1128459 h 2328278"/>
                <a:gd name="connsiteX52" fmla="*/ 1343852 w 2328278"/>
                <a:gd name="connsiteY52" fmla="*/ 986245 h 2328278"/>
                <a:gd name="connsiteX53" fmla="*/ 1188266 w 2328278"/>
                <a:gd name="connsiteY53" fmla="*/ 685771 h 2328278"/>
                <a:gd name="connsiteX54" fmla="*/ 1296499 w 2328278"/>
                <a:gd name="connsiteY54" fmla="*/ 246623 h 2328278"/>
                <a:gd name="connsiteX55" fmla="*/ 1592096 w 2328278"/>
                <a:gd name="connsiteY55" fmla="*/ 29842 h 2328278"/>
                <a:gd name="connsiteX56" fmla="*/ 1854106 w 2328278"/>
                <a:gd name="connsiteY56" fmla="*/ 8289 h 2328278"/>
                <a:gd name="connsiteX57" fmla="*/ 2027862 w 2328278"/>
                <a:gd name="connsiteY57" fmla="*/ 63901 h 2328278"/>
                <a:gd name="connsiteX58" fmla="*/ 2291917 w 2328278"/>
                <a:gd name="connsiteY58" fmla="*/ 357059 h 2328278"/>
                <a:gd name="connsiteX59" fmla="*/ 2328414 w 2328278"/>
                <a:gd name="connsiteY59" fmla="*/ 621822 h 2328278"/>
                <a:gd name="connsiteX60" fmla="*/ 2192021 w 2328278"/>
                <a:gd name="connsiteY60" fmla="*/ 931106 h 2328278"/>
                <a:gd name="connsiteX61" fmla="*/ 2156625 w 2328278"/>
                <a:gd name="connsiteY61" fmla="*/ 972795 h 2328278"/>
                <a:gd name="connsiteX62" fmla="*/ 2040683 w 2328278"/>
                <a:gd name="connsiteY62" fmla="*/ 991515 h 2328278"/>
                <a:gd name="connsiteX63" fmla="*/ 1942125 w 2328278"/>
                <a:gd name="connsiteY63" fmla="*/ 885248 h 2328278"/>
                <a:gd name="connsiteX64" fmla="*/ 1961789 w 2328278"/>
                <a:gd name="connsiteY64" fmla="*/ 781341 h 2328278"/>
                <a:gd name="connsiteX65" fmla="*/ 2048785 w 2328278"/>
                <a:gd name="connsiteY65" fmla="*/ 635430 h 2328278"/>
                <a:gd name="connsiteX66" fmla="*/ 2018816 w 2328278"/>
                <a:gd name="connsiteY66" fmla="*/ 418255 h 2328278"/>
                <a:gd name="connsiteX67" fmla="*/ 1832397 w 2328278"/>
                <a:gd name="connsiteY67" fmla="*/ 281862 h 2328278"/>
                <a:gd name="connsiteX68" fmla="*/ 1614121 w 2328278"/>
                <a:gd name="connsiteY68" fmla="*/ 319303 h 2328278"/>
                <a:gd name="connsiteX69" fmla="*/ 1475604 w 2328278"/>
                <a:gd name="connsiteY69" fmla="*/ 474889 h 2328278"/>
                <a:gd name="connsiteX70" fmla="*/ 1526810 w 2328278"/>
                <a:gd name="connsiteY70" fmla="*/ 783465 h 2328278"/>
                <a:gd name="connsiteX71" fmla="*/ 1694430 w 2328278"/>
                <a:gd name="connsiteY71" fmla="*/ 936848 h 2328278"/>
                <a:gd name="connsiteX72" fmla="*/ 1702926 w 2328278"/>
                <a:gd name="connsiteY72" fmla="*/ 945028 h 2328278"/>
                <a:gd name="connsiteX73" fmla="*/ 1854421 w 2328278"/>
                <a:gd name="connsiteY73" fmla="*/ 1087478 h 2328278"/>
                <a:gd name="connsiteX74" fmla="*/ 2047841 w 2328278"/>
                <a:gd name="connsiteY74" fmla="*/ 1265009 h 2328278"/>
                <a:gd name="connsiteX75" fmla="*/ 2167480 w 2328278"/>
                <a:gd name="connsiteY75" fmla="*/ 1371748 h 2328278"/>
                <a:gd name="connsiteX76" fmla="*/ 2245981 w 2328278"/>
                <a:gd name="connsiteY76" fmla="*/ 1473768 h 2328278"/>
                <a:gd name="connsiteX77" fmla="*/ 2323538 w 2328278"/>
                <a:gd name="connsiteY77" fmla="*/ 1685043 h 2328278"/>
                <a:gd name="connsiteX78" fmla="*/ 2328493 w 2328278"/>
                <a:gd name="connsiteY78" fmla="*/ 1821672 h 2328278"/>
                <a:gd name="connsiteX79" fmla="*/ 2256364 w 2328278"/>
                <a:gd name="connsiteY79" fmla="*/ 2051039 h 2328278"/>
                <a:gd name="connsiteX80" fmla="*/ 2005523 w 2328278"/>
                <a:gd name="connsiteY80" fmla="*/ 2279699 h 2328278"/>
                <a:gd name="connsiteX81" fmla="*/ 1856309 w 2328278"/>
                <a:gd name="connsiteY81" fmla="*/ 2323826 h 2328278"/>
                <a:gd name="connsiteX82" fmla="*/ 1579354 w 2328278"/>
                <a:gd name="connsiteY82" fmla="*/ 2298970 h 2328278"/>
                <a:gd name="connsiteX83" fmla="*/ 1410947 w 2328278"/>
                <a:gd name="connsiteY83" fmla="*/ 2201984 h 2328278"/>
                <a:gd name="connsiteX84" fmla="*/ 1198885 w 2328278"/>
                <a:gd name="connsiteY84" fmla="*/ 1997788 h 2328278"/>
                <a:gd name="connsiteX85" fmla="*/ 1165062 w 2328278"/>
                <a:gd name="connsiteY85" fmla="*/ 1964201 h 23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28278" h="2328278">
                  <a:moveTo>
                    <a:pt x="1165062" y="1964201"/>
                  </a:moveTo>
                  <a:cubicBezTo>
                    <a:pt x="1104652" y="2024689"/>
                    <a:pt x="1048097" y="2081087"/>
                    <a:pt x="991778" y="2137721"/>
                  </a:cubicBezTo>
                  <a:cubicBezTo>
                    <a:pt x="931369" y="2198445"/>
                    <a:pt x="864352" y="2249179"/>
                    <a:pt x="785694" y="2284654"/>
                  </a:cubicBezTo>
                  <a:cubicBezTo>
                    <a:pt x="746050" y="2302588"/>
                    <a:pt x="705069" y="2315095"/>
                    <a:pt x="662751" y="2321545"/>
                  </a:cubicBezTo>
                  <a:cubicBezTo>
                    <a:pt x="624288" y="2327365"/>
                    <a:pt x="584880" y="2330276"/>
                    <a:pt x="546023" y="2329804"/>
                  </a:cubicBezTo>
                  <a:cubicBezTo>
                    <a:pt x="427721" y="2328230"/>
                    <a:pt x="321139" y="2290317"/>
                    <a:pt x="225963" y="2220233"/>
                  </a:cubicBezTo>
                  <a:cubicBezTo>
                    <a:pt x="149665" y="2164071"/>
                    <a:pt x="92166" y="2092099"/>
                    <a:pt x="52365" y="2006598"/>
                  </a:cubicBezTo>
                  <a:cubicBezTo>
                    <a:pt x="30419" y="1959324"/>
                    <a:pt x="16654" y="1909455"/>
                    <a:pt x="7530" y="1857619"/>
                  </a:cubicBezTo>
                  <a:cubicBezTo>
                    <a:pt x="-808" y="1810503"/>
                    <a:pt x="-1673" y="1763466"/>
                    <a:pt x="2259" y="1717057"/>
                  </a:cubicBezTo>
                  <a:cubicBezTo>
                    <a:pt x="9181" y="1636039"/>
                    <a:pt x="32464" y="1559112"/>
                    <a:pt x="74704" y="1488320"/>
                  </a:cubicBezTo>
                  <a:cubicBezTo>
                    <a:pt x="106403" y="1435147"/>
                    <a:pt x="145024" y="1388031"/>
                    <a:pt x="188600" y="1344611"/>
                  </a:cubicBezTo>
                  <a:cubicBezTo>
                    <a:pt x="237840" y="1295607"/>
                    <a:pt x="286923" y="1246446"/>
                    <a:pt x="335927" y="1197206"/>
                  </a:cubicBezTo>
                  <a:cubicBezTo>
                    <a:pt x="345130" y="1188003"/>
                    <a:pt x="353940" y="1178485"/>
                    <a:pt x="364637" y="1167316"/>
                  </a:cubicBezTo>
                  <a:cubicBezTo>
                    <a:pt x="357322" y="1158506"/>
                    <a:pt x="351423" y="1150247"/>
                    <a:pt x="344422" y="1143089"/>
                  </a:cubicBezTo>
                  <a:cubicBezTo>
                    <a:pt x="293609" y="1091962"/>
                    <a:pt x="242953" y="1040676"/>
                    <a:pt x="191432" y="990178"/>
                  </a:cubicBezTo>
                  <a:cubicBezTo>
                    <a:pt x="143608" y="943298"/>
                    <a:pt x="100661" y="892327"/>
                    <a:pt x="68490" y="833806"/>
                  </a:cubicBezTo>
                  <a:cubicBezTo>
                    <a:pt x="38206" y="778981"/>
                    <a:pt x="15710" y="720381"/>
                    <a:pt x="8867" y="657218"/>
                  </a:cubicBezTo>
                  <a:cubicBezTo>
                    <a:pt x="5484" y="626227"/>
                    <a:pt x="1866" y="595078"/>
                    <a:pt x="1237" y="563930"/>
                  </a:cubicBezTo>
                  <a:cubicBezTo>
                    <a:pt x="-1280" y="433751"/>
                    <a:pt x="40173" y="318753"/>
                    <a:pt x="120011" y="216025"/>
                  </a:cubicBezTo>
                  <a:cubicBezTo>
                    <a:pt x="204568" y="107241"/>
                    <a:pt x="314611" y="38101"/>
                    <a:pt x="448251" y="11750"/>
                  </a:cubicBezTo>
                  <a:cubicBezTo>
                    <a:pt x="610758" y="-20342"/>
                    <a:pt x="761231" y="13323"/>
                    <a:pt x="896051" y="112511"/>
                  </a:cubicBezTo>
                  <a:cubicBezTo>
                    <a:pt x="952213" y="153807"/>
                    <a:pt x="1000037" y="203755"/>
                    <a:pt x="1049906" y="251815"/>
                  </a:cubicBezTo>
                  <a:cubicBezTo>
                    <a:pt x="1075234" y="276199"/>
                    <a:pt x="1076493" y="306875"/>
                    <a:pt x="1069964" y="335743"/>
                  </a:cubicBezTo>
                  <a:cubicBezTo>
                    <a:pt x="1053761" y="407243"/>
                    <a:pt x="981631" y="462697"/>
                    <a:pt x="919884" y="466315"/>
                  </a:cubicBezTo>
                  <a:cubicBezTo>
                    <a:pt x="893377" y="467888"/>
                    <a:pt x="871274" y="460809"/>
                    <a:pt x="852789" y="441223"/>
                  </a:cubicBezTo>
                  <a:cubicBezTo>
                    <a:pt x="832102" y="419356"/>
                    <a:pt x="809921" y="398827"/>
                    <a:pt x="788997" y="377117"/>
                  </a:cubicBezTo>
                  <a:cubicBezTo>
                    <a:pt x="739364" y="325596"/>
                    <a:pt x="679269" y="291301"/>
                    <a:pt x="609500" y="279974"/>
                  </a:cubicBezTo>
                  <a:cubicBezTo>
                    <a:pt x="521875" y="265816"/>
                    <a:pt x="440228" y="286110"/>
                    <a:pt x="371402" y="344317"/>
                  </a:cubicBezTo>
                  <a:cubicBezTo>
                    <a:pt x="316577" y="390725"/>
                    <a:pt x="286844" y="450269"/>
                    <a:pt x="275203" y="522477"/>
                  </a:cubicBezTo>
                  <a:cubicBezTo>
                    <a:pt x="263326" y="595865"/>
                    <a:pt x="283147" y="658949"/>
                    <a:pt x="320667" y="718572"/>
                  </a:cubicBezTo>
                  <a:cubicBezTo>
                    <a:pt x="337186" y="744843"/>
                    <a:pt x="357558" y="769306"/>
                    <a:pt x="379425" y="791409"/>
                  </a:cubicBezTo>
                  <a:cubicBezTo>
                    <a:pt x="481602" y="895002"/>
                    <a:pt x="584801" y="997493"/>
                    <a:pt x="687765" y="1100299"/>
                  </a:cubicBezTo>
                  <a:cubicBezTo>
                    <a:pt x="703811" y="1116346"/>
                    <a:pt x="716868" y="1132785"/>
                    <a:pt x="718127" y="1157484"/>
                  </a:cubicBezTo>
                  <a:cubicBezTo>
                    <a:pt x="719621" y="1187216"/>
                    <a:pt x="709946" y="1209870"/>
                    <a:pt x="688708" y="1230872"/>
                  </a:cubicBezTo>
                  <a:cubicBezTo>
                    <a:pt x="582441" y="1335880"/>
                    <a:pt x="477354" y="1442147"/>
                    <a:pt x="371323" y="1547470"/>
                  </a:cubicBezTo>
                  <a:cubicBezTo>
                    <a:pt x="324600" y="1593800"/>
                    <a:pt x="290148" y="1648310"/>
                    <a:pt x="280316" y="1712652"/>
                  </a:cubicBezTo>
                  <a:cubicBezTo>
                    <a:pt x="263483" y="1822695"/>
                    <a:pt x="284721" y="1923771"/>
                    <a:pt x="394606" y="2005103"/>
                  </a:cubicBezTo>
                  <a:cubicBezTo>
                    <a:pt x="442666" y="2040656"/>
                    <a:pt x="497648" y="2056624"/>
                    <a:pt x="554439" y="2060636"/>
                  </a:cubicBezTo>
                  <a:cubicBezTo>
                    <a:pt x="599432" y="2063782"/>
                    <a:pt x="644503" y="2050410"/>
                    <a:pt x="686506" y="2030982"/>
                  </a:cubicBezTo>
                  <a:cubicBezTo>
                    <a:pt x="720093" y="2015486"/>
                    <a:pt x="749590" y="1994091"/>
                    <a:pt x="775626" y="1968134"/>
                  </a:cubicBezTo>
                  <a:cubicBezTo>
                    <a:pt x="883230" y="1860766"/>
                    <a:pt x="990755" y="1753240"/>
                    <a:pt x="1098124" y="1645557"/>
                  </a:cubicBezTo>
                  <a:cubicBezTo>
                    <a:pt x="1115114" y="1628567"/>
                    <a:pt x="1132261" y="1614644"/>
                    <a:pt x="1158533" y="1613465"/>
                  </a:cubicBezTo>
                  <a:cubicBezTo>
                    <a:pt x="1188580" y="1612049"/>
                    <a:pt x="1210841" y="1623061"/>
                    <a:pt x="1231528" y="1643984"/>
                  </a:cubicBezTo>
                  <a:cubicBezTo>
                    <a:pt x="1336694" y="1750172"/>
                    <a:pt x="1442410" y="1855731"/>
                    <a:pt x="1548363" y="1961133"/>
                  </a:cubicBezTo>
                  <a:cubicBezTo>
                    <a:pt x="1593591" y="2006126"/>
                    <a:pt x="1646292" y="2039791"/>
                    <a:pt x="1709848" y="2051197"/>
                  </a:cubicBezTo>
                  <a:cubicBezTo>
                    <a:pt x="1820283" y="2071019"/>
                    <a:pt x="1933630" y="2035937"/>
                    <a:pt x="2003793" y="1938480"/>
                  </a:cubicBezTo>
                  <a:cubicBezTo>
                    <a:pt x="2038796" y="1889948"/>
                    <a:pt x="2057280" y="1835516"/>
                    <a:pt x="2059797" y="1778804"/>
                  </a:cubicBezTo>
                  <a:cubicBezTo>
                    <a:pt x="2062629" y="1715877"/>
                    <a:pt x="2042493" y="1655547"/>
                    <a:pt x="2006231" y="1602138"/>
                  </a:cubicBezTo>
                  <a:cubicBezTo>
                    <a:pt x="1989162" y="1577046"/>
                    <a:pt x="1967059" y="1557460"/>
                    <a:pt x="1943698" y="1538267"/>
                  </a:cubicBezTo>
                  <a:cubicBezTo>
                    <a:pt x="1911448" y="1511760"/>
                    <a:pt x="1881479" y="1482499"/>
                    <a:pt x="1850881" y="1453946"/>
                  </a:cubicBezTo>
                  <a:cubicBezTo>
                    <a:pt x="1804001" y="1410291"/>
                    <a:pt x="1757593" y="1366085"/>
                    <a:pt x="1710634" y="1322508"/>
                  </a:cubicBezTo>
                  <a:cubicBezTo>
                    <a:pt x="1640707" y="1257615"/>
                    <a:pt x="1570701" y="1192801"/>
                    <a:pt x="1500381" y="1128459"/>
                  </a:cubicBezTo>
                  <a:cubicBezTo>
                    <a:pt x="1448388" y="1080871"/>
                    <a:pt x="1393878" y="1035800"/>
                    <a:pt x="1343852" y="986245"/>
                  </a:cubicBezTo>
                  <a:cubicBezTo>
                    <a:pt x="1260159" y="903182"/>
                    <a:pt x="1208324" y="802893"/>
                    <a:pt x="1188266" y="685771"/>
                  </a:cubicBezTo>
                  <a:cubicBezTo>
                    <a:pt x="1160500" y="523185"/>
                    <a:pt x="1199986" y="377038"/>
                    <a:pt x="1296499" y="246623"/>
                  </a:cubicBezTo>
                  <a:cubicBezTo>
                    <a:pt x="1372011" y="144604"/>
                    <a:pt x="1471042" y="70272"/>
                    <a:pt x="1592096" y="29842"/>
                  </a:cubicBezTo>
                  <a:cubicBezTo>
                    <a:pt x="1676890" y="1446"/>
                    <a:pt x="1764200" y="-6734"/>
                    <a:pt x="1854106" y="8289"/>
                  </a:cubicBezTo>
                  <a:cubicBezTo>
                    <a:pt x="1915302" y="18515"/>
                    <a:pt x="1973352" y="34876"/>
                    <a:pt x="2027862" y="63901"/>
                  </a:cubicBezTo>
                  <a:cubicBezTo>
                    <a:pt x="2151355" y="129580"/>
                    <a:pt x="2239374" y="226801"/>
                    <a:pt x="2291917" y="357059"/>
                  </a:cubicBezTo>
                  <a:cubicBezTo>
                    <a:pt x="2326448" y="442639"/>
                    <a:pt x="2337460" y="531759"/>
                    <a:pt x="2328414" y="621822"/>
                  </a:cubicBezTo>
                  <a:cubicBezTo>
                    <a:pt x="2316695" y="738551"/>
                    <a:pt x="2271387" y="842930"/>
                    <a:pt x="2192021" y="931106"/>
                  </a:cubicBezTo>
                  <a:cubicBezTo>
                    <a:pt x="2179830" y="944635"/>
                    <a:pt x="2169525" y="959973"/>
                    <a:pt x="2156625" y="972795"/>
                  </a:cubicBezTo>
                  <a:cubicBezTo>
                    <a:pt x="2125398" y="1004100"/>
                    <a:pt x="2076630" y="1008977"/>
                    <a:pt x="2040683" y="991515"/>
                  </a:cubicBezTo>
                  <a:cubicBezTo>
                    <a:pt x="1993488" y="968547"/>
                    <a:pt x="1958643" y="934409"/>
                    <a:pt x="1942125" y="885248"/>
                  </a:cubicBezTo>
                  <a:cubicBezTo>
                    <a:pt x="1929854" y="848751"/>
                    <a:pt x="1927101" y="812175"/>
                    <a:pt x="1961789" y="781341"/>
                  </a:cubicBezTo>
                  <a:cubicBezTo>
                    <a:pt x="2005681" y="742326"/>
                    <a:pt x="2032896" y="692300"/>
                    <a:pt x="2048785" y="635430"/>
                  </a:cubicBezTo>
                  <a:cubicBezTo>
                    <a:pt x="2070337" y="558267"/>
                    <a:pt x="2057359" y="486609"/>
                    <a:pt x="2018816" y="418255"/>
                  </a:cubicBezTo>
                  <a:cubicBezTo>
                    <a:pt x="1977364" y="344789"/>
                    <a:pt x="1914594" y="297358"/>
                    <a:pt x="1832397" y="281862"/>
                  </a:cubicBezTo>
                  <a:cubicBezTo>
                    <a:pt x="1756413" y="267546"/>
                    <a:pt x="1682238" y="276513"/>
                    <a:pt x="1614121" y="319303"/>
                  </a:cubicBezTo>
                  <a:cubicBezTo>
                    <a:pt x="1552453" y="358003"/>
                    <a:pt x="1506123" y="409052"/>
                    <a:pt x="1475604" y="474889"/>
                  </a:cubicBezTo>
                  <a:cubicBezTo>
                    <a:pt x="1427622" y="578560"/>
                    <a:pt x="1452006" y="709605"/>
                    <a:pt x="1526810" y="783465"/>
                  </a:cubicBezTo>
                  <a:cubicBezTo>
                    <a:pt x="1580691" y="836637"/>
                    <a:pt x="1638426" y="885877"/>
                    <a:pt x="1694430" y="936848"/>
                  </a:cubicBezTo>
                  <a:cubicBezTo>
                    <a:pt x="1697341" y="939522"/>
                    <a:pt x="1700094" y="942354"/>
                    <a:pt x="1702926" y="945028"/>
                  </a:cubicBezTo>
                  <a:cubicBezTo>
                    <a:pt x="1753345" y="992538"/>
                    <a:pt x="1803608" y="1040362"/>
                    <a:pt x="1854421" y="1087478"/>
                  </a:cubicBezTo>
                  <a:cubicBezTo>
                    <a:pt x="1918606" y="1147022"/>
                    <a:pt x="1983027" y="1206252"/>
                    <a:pt x="2047841" y="1265009"/>
                  </a:cubicBezTo>
                  <a:cubicBezTo>
                    <a:pt x="2087485" y="1300956"/>
                    <a:pt x="2130354" y="1333520"/>
                    <a:pt x="2167480" y="1371748"/>
                  </a:cubicBezTo>
                  <a:cubicBezTo>
                    <a:pt x="2197213" y="1402346"/>
                    <a:pt x="2224035" y="1437192"/>
                    <a:pt x="2245981" y="1473768"/>
                  </a:cubicBezTo>
                  <a:cubicBezTo>
                    <a:pt x="2284995" y="1538818"/>
                    <a:pt x="2313627" y="1607880"/>
                    <a:pt x="2323538" y="1685043"/>
                  </a:cubicBezTo>
                  <a:cubicBezTo>
                    <a:pt x="2329437" y="1730901"/>
                    <a:pt x="2332505" y="1776601"/>
                    <a:pt x="2328493" y="1821672"/>
                  </a:cubicBezTo>
                  <a:cubicBezTo>
                    <a:pt x="2321257" y="1902769"/>
                    <a:pt x="2298053" y="1980483"/>
                    <a:pt x="2256364" y="2051039"/>
                  </a:cubicBezTo>
                  <a:cubicBezTo>
                    <a:pt x="2196269" y="2152587"/>
                    <a:pt x="2113127" y="2230144"/>
                    <a:pt x="2005523" y="2279699"/>
                  </a:cubicBezTo>
                  <a:cubicBezTo>
                    <a:pt x="1958171" y="2301487"/>
                    <a:pt x="1908380" y="2315409"/>
                    <a:pt x="1856309" y="2323826"/>
                  </a:cubicBezTo>
                  <a:cubicBezTo>
                    <a:pt x="1761368" y="2339164"/>
                    <a:pt x="1669260" y="2330748"/>
                    <a:pt x="1579354" y="2298970"/>
                  </a:cubicBezTo>
                  <a:cubicBezTo>
                    <a:pt x="1517450" y="2277103"/>
                    <a:pt x="1459322" y="2246662"/>
                    <a:pt x="1410947" y="2201984"/>
                  </a:cubicBezTo>
                  <a:cubicBezTo>
                    <a:pt x="1338896" y="2135361"/>
                    <a:pt x="1269441" y="2066063"/>
                    <a:pt x="1198885" y="1997788"/>
                  </a:cubicBezTo>
                  <a:cubicBezTo>
                    <a:pt x="1188659" y="1987562"/>
                    <a:pt x="1178591" y="1977573"/>
                    <a:pt x="1165062" y="1964201"/>
                  </a:cubicBezTo>
                  <a:close/>
                </a:path>
              </a:pathLst>
            </a:custGeom>
            <a:solidFill>
              <a:schemeClr val="bg1"/>
            </a:solidFill>
            <a:ln w="786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677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+ 1 IMAGE 1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2" y="630270"/>
            <a:ext cx="5741737" cy="622773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2">
              <a:defRPr/>
            </a:pPr>
            <a:fld id="{79F37775-62AC-4A8C-9688-10A567C688E7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2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2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512243" y="1500822"/>
            <a:ext cx="5451189" cy="480790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F280671-DC82-46A9-B49C-EA53F220B9A7}"/>
              </a:ext>
            </a:extLst>
          </p:cNvPr>
          <p:cNvGrpSpPr/>
          <p:nvPr/>
        </p:nvGrpSpPr>
        <p:grpSpPr>
          <a:xfrm>
            <a:off x="-1" y="581990"/>
            <a:ext cx="12190414" cy="278114"/>
            <a:chOff x="-1" y="346306"/>
            <a:chExt cx="12552364" cy="292728"/>
          </a:xfrm>
        </p:grpSpPr>
        <p:sp>
          <p:nvSpPr>
            <p:cNvPr id="10" name="Forme libre : forme 81">
              <a:extLst>
                <a:ext uri="{FF2B5EF4-FFF2-40B4-BE49-F238E27FC236}">
                  <a16:creationId xmlns:a16="http://schemas.microsoft.com/office/drawing/2014/main" id="{0E7E3476-2F5D-41BB-A9FD-1A965EBC02A2}"/>
                </a:ext>
              </a:extLst>
            </p:cNvPr>
            <p:cNvSpPr/>
            <p:nvPr/>
          </p:nvSpPr>
          <p:spPr>
            <a:xfrm>
              <a:off x="-1" y="346306"/>
              <a:ext cx="12552364" cy="292728"/>
            </a:xfrm>
            <a:custGeom>
              <a:avLst/>
              <a:gdLst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5611904 w 12192001"/>
                <a:gd name="connsiteY18" fmla="*/ 64800 h 278114"/>
                <a:gd name="connsiteX19" fmla="*/ 0 w 12192001"/>
                <a:gd name="connsiteY19" fmla="*/ 6480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0 w 12192001"/>
                <a:gd name="connsiteY18" fmla="*/ 64800 h 278114"/>
                <a:gd name="connsiteX19" fmla="*/ 0 w 12192001"/>
                <a:gd name="connsiteY19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37377 w 12192001"/>
                <a:gd name="connsiteY8" fmla="*/ 68173 h 278114"/>
                <a:gd name="connsiteX9" fmla="*/ 6373311 w 12192001"/>
                <a:gd name="connsiteY9" fmla="*/ 129774 h 278114"/>
                <a:gd name="connsiteX10" fmla="*/ 6291792 w 12192001"/>
                <a:gd name="connsiteY10" fmla="*/ 187680 h 278114"/>
                <a:gd name="connsiteX11" fmla="*/ 6213660 w 12192001"/>
                <a:gd name="connsiteY11" fmla="*/ 241582 h 278114"/>
                <a:gd name="connsiteX12" fmla="*/ 6052470 w 12192001"/>
                <a:gd name="connsiteY12" fmla="*/ 274025 h 278114"/>
                <a:gd name="connsiteX13" fmla="*/ 5951853 w 12192001"/>
                <a:gd name="connsiteY13" fmla="*/ 224025 h 278114"/>
                <a:gd name="connsiteX14" fmla="*/ 5867151 w 12192001"/>
                <a:gd name="connsiteY14" fmla="*/ 156571 h 278114"/>
                <a:gd name="connsiteX15" fmla="*/ 5815612 w 12192001"/>
                <a:gd name="connsiteY15" fmla="*/ 122896 h 278114"/>
                <a:gd name="connsiteX16" fmla="*/ 5622080 w 12192001"/>
                <a:gd name="connsiteY16" fmla="*/ 67043 h 278114"/>
                <a:gd name="connsiteX17" fmla="*/ 0 w 12192001"/>
                <a:gd name="connsiteY17" fmla="*/ 64800 h 278114"/>
                <a:gd name="connsiteX18" fmla="*/ 0 w 12192001"/>
                <a:gd name="connsiteY18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37377 w 12192001"/>
                <a:gd name="connsiteY7" fmla="*/ 68173 h 278114"/>
                <a:gd name="connsiteX8" fmla="*/ 6373311 w 12192001"/>
                <a:gd name="connsiteY8" fmla="*/ 129774 h 278114"/>
                <a:gd name="connsiteX9" fmla="*/ 6291792 w 12192001"/>
                <a:gd name="connsiteY9" fmla="*/ 187680 h 278114"/>
                <a:gd name="connsiteX10" fmla="*/ 6213660 w 12192001"/>
                <a:gd name="connsiteY10" fmla="*/ 241582 h 278114"/>
                <a:gd name="connsiteX11" fmla="*/ 6052470 w 12192001"/>
                <a:gd name="connsiteY11" fmla="*/ 274025 h 278114"/>
                <a:gd name="connsiteX12" fmla="*/ 5951853 w 12192001"/>
                <a:gd name="connsiteY12" fmla="*/ 224025 h 278114"/>
                <a:gd name="connsiteX13" fmla="*/ 5867151 w 12192001"/>
                <a:gd name="connsiteY13" fmla="*/ 156571 h 278114"/>
                <a:gd name="connsiteX14" fmla="*/ 5815612 w 12192001"/>
                <a:gd name="connsiteY14" fmla="*/ 122896 h 278114"/>
                <a:gd name="connsiteX15" fmla="*/ 5622080 w 12192001"/>
                <a:gd name="connsiteY15" fmla="*/ 67043 h 278114"/>
                <a:gd name="connsiteX16" fmla="*/ 0 w 12192001"/>
                <a:gd name="connsiteY16" fmla="*/ 64800 h 278114"/>
                <a:gd name="connsiteX17" fmla="*/ 0 w 12192001"/>
                <a:gd name="connsiteY17" fmla="*/ 0 h 2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2001" h="278114">
                  <a:moveTo>
                    <a:pt x="0" y="0"/>
                  </a:moveTo>
                  <a:lnTo>
                    <a:pt x="5626895" y="0"/>
                  </a:lnTo>
                  <a:lnTo>
                    <a:pt x="5626895" y="0"/>
                  </a:lnTo>
                  <a:lnTo>
                    <a:pt x="6565106" y="0"/>
                  </a:lnTo>
                  <a:lnTo>
                    <a:pt x="6580909" y="0"/>
                  </a:lnTo>
                  <a:lnTo>
                    <a:pt x="12192001" y="0"/>
                  </a:lnTo>
                  <a:lnTo>
                    <a:pt x="12192001" y="64800"/>
                  </a:lnTo>
                  <a:lnTo>
                    <a:pt x="6537377" y="68173"/>
                  </a:lnTo>
                  <a:cubicBezTo>
                    <a:pt x="6477829" y="75565"/>
                    <a:pt x="6423209" y="96715"/>
                    <a:pt x="6373311" y="129774"/>
                  </a:cubicBezTo>
                  <a:cubicBezTo>
                    <a:pt x="6345590" y="148152"/>
                    <a:pt x="6319102" y="168481"/>
                    <a:pt x="6291792" y="187680"/>
                  </a:cubicBezTo>
                  <a:cubicBezTo>
                    <a:pt x="6265919" y="205955"/>
                    <a:pt x="6240457" y="224846"/>
                    <a:pt x="6213660" y="241582"/>
                  </a:cubicBezTo>
                  <a:cubicBezTo>
                    <a:pt x="6164276" y="272485"/>
                    <a:pt x="6110375" y="285422"/>
                    <a:pt x="6052470" y="274025"/>
                  </a:cubicBezTo>
                  <a:cubicBezTo>
                    <a:pt x="6014687" y="266530"/>
                    <a:pt x="5981832" y="247947"/>
                    <a:pt x="5951853" y="224025"/>
                  </a:cubicBezTo>
                  <a:cubicBezTo>
                    <a:pt x="5923722" y="201438"/>
                    <a:pt x="5895898" y="178337"/>
                    <a:pt x="5867151" y="156571"/>
                  </a:cubicBezTo>
                  <a:cubicBezTo>
                    <a:pt x="5850826" y="144251"/>
                    <a:pt x="5833167" y="133471"/>
                    <a:pt x="5815612" y="122896"/>
                  </a:cubicBezTo>
                  <a:cubicBezTo>
                    <a:pt x="5756165" y="87064"/>
                    <a:pt x="5690662" y="71561"/>
                    <a:pt x="5622080" y="67043"/>
                  </a:cubicBezTo>
                  <a:lnTo>
                    <a:pt x="0" y="6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02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orme libre : forme 110">
              <a:extLst>
                <a:ext uri="{FF2B5EF4-FFF2-40B4-BE49-F238E27FC236}">
                  <a16:creationId xmlns:a16="http://schemas.microsoft.com/office/drawing/2014/main" id="{3C17A92B-6E82-4EBA-ACF1-6318DF4309BC}"/>
                </a:ext>
              </a:extLst>
            </p:cNvPr>
            <p:cNvSpPr/>
            <p:nvPr userDrawn="1"/>
          </p:nvSpPr>
          <p:spPr>
            <a:xfrm>
              <a:off x="6196906" y="411625"/>
              <a:ext cx="158550" cy="162090"/>
            </a:xfrm>
            <a:custGeom>
              <a:avLst/>
              <a:gdLst>
                <a:gd name="connsiteX0" fmla="*/ 1165062 w 2328278"/>
                <a:gd name="connsiteY0" fmla="*/ 1964201 h 2328278"/>
                <a:gd name="connsiteX1" fmla="*/ 991778 w 2328278"/>
                <a:gd name="connsiteY1" fmla="*/ 2137721 h 2328278"/>
                <a:gd name="connsiteX2" fmla="*/ 785694 w 2328278"/>
                <a:gd name="connsiteY2" fmla="*/ 2284654 h 2328278"/>
                <a:gd name="connsiteX3" fmla="*/ 662751 w 2328278"/>
                <a:gd name="connsiteY3" fmla="*/ 2321545 h 2328278"/>
                <a:gd name="connsiteX4" fmla="*/ 546023 w 2328278"/>
                <a:gd name="connsiteY4" fmla="*/ 2329804 h 2328278"/>
                <a:gd name="connsiteX5" fmla="*/ 225963 w 2328278"/>
                <a:gd name="connsiteY5" fmla="*/ 2220233 h 2328278"/>
                <a:gd name="connsiteX6" fmla="*/ 52365 w 2328278"/>
                <a:gd name="connsiteY6" fmla="*/ 2006598 h 2328278"/>
                <a:gd name="connsiteX7" fmla="*/ 7530 w 2328278"/>
                <a:gd name="connsiteY7" fmla="*/ 1857619 h 2328278"/>
                <a:gd name="connsiteX8" fmla="*/ 2259 w 2328278"/>
                <a:gd name="connsiteY8" fmla="*/ 1717057 h 2328278"/>
                <a:gd name="connsiteX9" fmla="*/ 74704 w 2328278"/>
                <a:gd name="connsiteY9" fmla="*/ 1488320 h 2328278"/>
                <a:gd name="connsiteX10" fmla="*/ 188600 w 2328278"/>
                <a:gd name="connsiteY10" fmla="*/ 1344611 h 2328278"/>
                <a:gd name="connsiteX11" fmla="*/ 335927 w 2328278"/>
                <a:gd name="connsiteY11" fmla="*/ 1197206 h 2328278"/>
                <a:gd name="connsiteX12" fmla="*/ 364637 w 2328278"/>
                <a:gd name="connsiteY12" fmla="*/ 1167316 h 2328278"/>
                <a:gd name="connsiteX13" fmla="*/ 344422 w 2328278"/>
                <a:gd name="connsiteY13" fmla="*/ 1143089 h 2328278"/>
                <a:gd name="connsiteX14" fmla="*/ 191432 w 2328278"/>
                <a:gd name="connsiteY14" fmla="*/ 990178 h 2328278"/>
                <a:gd name="connsiteX15" fmla="*/ 68490 w 2328278"/>
                <a:gd name="connsiteY15" fmla="*/ 833806 h 2328278"/>
                <a:gd name="connsiteX16" fmla="*/ 8867 w 2328278"/>
                <a:gd name="connsiteY16" fmla="*/ 657218 h 2328278"/>
                <a:gd name="connsiteX17" fmla="*/ 1237 w 2328278"/>
                <a:gd name="connsiteY17" fmla="*/ 563930 h 2328278"/>
                <a:gd name="connsiteX18" fmla="*/ 120011 w 2328278"/>
                <a:gd name="connsiteY18" fmla="*/ 216025 h 2328278"/>
                <a:gd name="connsiteX19" fmla="*/ 448251 w 2328278"/>
                <a:gd name="connsiteY19" fmla="*/ 11750 h 2328278"/>
                <a:gd name="connsiteX20" fmla="*/ 896051 w 2328278"/>
                <a:gd name="connsiteY20" fmla="*/ 112511 h 2328278"/>
                <a:gd name="connsiteX21" fmla="*/ 1049906 w 2328278"/>
                <a:gd name="connsiteY21" fmla="*/ 251815 h 2328278"/>
                <a:gd name="connsiteX22" fmla="*/ 1069964 w 2328278"/>
                <a:gd name="connsiteY22" fmla="*/ 335743 h 2328278"/>
                <a:gd name="connsiteX23" fmla="*/ 919884 w 2328278"/>
                <a:gd name="connsiteY23" fmla="*/ 466315 h 2328278"/>
                <a:gd name="connsiteX24" fmla="*/ 852789 w 2328278"/>
                <a:gd name="connsiteY24" fmla="*/ 441223 h 2328278"/>
                <a:gd name="connsiteX25" fmla="*/ 788997 w 2328278"/>
                <a:gd name="connsiteY25" fmla="*/ 377117 h 2328278"/>
                <a:gd name="connsiteX26" fmla="*/ 609500 w 2328278"/>
                <a:gd name="connsiteY26" fmla="*/ 279974 h 2328278"/>
                <a:gd name="connsiteX27" fmla="*/ 371402 w 2328278"/>
                <a:gd name="connsiteY27" fmla="*/ 344317 h 2328278"/>
                <a:gd name="connsiteX28" fmla="*/ 275203 w 2328278"/>
                <a:gd name="connsiteY28" fmla="*/ 522477 h 2328278"/>
                <a:gd name="connsiteX29" fmla="*/ 320667 w 2328278"/>
                <a:gd name="connsiteY29" fmla="*/ 718572 h 2328278"/>
                <a:gd name="connsiteX30" fmla="*/ 379425 w 2328278"/>
                <a:gd name="connsiteY30" fmla="*/ 791409 h 2328278"/>
                <a:gd name="connsiteX31" fmla="*/ 687765 w 2328278"/>
                <a:gd name="connsiteY31" fmla="*/ 1100299 h 2328278"/>
                <a:gd name="connsiteX32" fmla="*/ 718127 w 2328278"/>
                <a:gd name="connsiteY32" fmla="*/ 1157484 h 2328278"/>
                <a:gd name="connsiteX33" fmla="*/ 688708 w 2328278"/>
                <a:gd name="connsiteY33" fmla="*/ 1230872 h 2328278"/>
                <a:gd name="connsiteX34" fmla="*/ 371323 w 2328278"/>
                <a:gd name="connsiteY34" fmla="*/ 1547470 h 2328278"/>
                <a:gd name="connsiteX35" fmla="*/ 280316 w 2328278"/>
                <a:gd name="connsiteY35" fmla="*/ 1712652 h 2328278"/>
                <a:gd name="connsiteX36" fmla="*/ 394606 w 2328278"/>
                <a:gd name="connsiteY36" fmla="*/ 2005103 h 2328278"/>
                <a:gd name="connsiteX37" fmla="*/ 554439 w 2328278"/>
                <a:gd name="connsiteY37" fmla="*/ 2060636 h 2328278"/>
                <a:gd name="connsiteX38" fmla="*/ 686506 w 2328278"/>
                <a:gd name="connsiteY38" fmla="*/ 2030982 h 2328278"/>
                <a:gd name="connsiteX39" fmla="*/ 775626 w 2328278"/>
                <a:gd name="connsiteY39" fmla="*/ 1968134 h 2328278"/>
                <a:gd name="connsiteX40" fmla="*/ 1098124 w 2328278"/>
                <a:gd name="connsiteY40" fmla="*/ 1645557 h 2328278"/>
                <a:gd name="connsiteX41" fmla="*/ 1158533 w 2328278"/>
                <a:gd name="connsiteY41" fmla="*/ 1613465 h 2328278"/>
                <a:gd name="connsiteX42" fmla="*/ 1231528 w 2328278"/>
                <a:gd name="connsiteY42" fmla="*/ 1643984 h 2328278"/>
                <a:gd name="connsiteX43" fmla="*/ 1548363 w 2328278"/>
                <a:gd name="connsiteY43" fmla="*/ 1961133 h 2328278"/>
                <a:gd name="connsiteX44" fmla="*/ 1709848 w 2328278"/>
                <a:gd name="connsiteY44" fmla="*/ 2051197 h 2328278"/>
                <a:gd name="connsiteX45" fmla="*/ 2003793 w 2328278"/>
                <a:gd name="connsiteY45" fmla="*/ 1938480 h 2328278"/>
                <a:gd name="connsiteX46" fmla="*/ 2059797 w 2328278"/>
                <a:gd name="connsiteY46" fmla="*/ 1778804 h 2328278"/>
                <a:gd name="connsiteX47" fmla="*/ 2006231 w 2328278"/>
                <a:gd name="connsiteY47" fmla="*/ 1602138 h 2328278"/>
                <a:gd name="connsiteX48" fmla="*/ 1943698 w 2328278"/>
                <a:gd name="connsiteY48" fmla="*/ 1538267 h 2328278"/>
                <a:gd name="connsiteX49" fmla="*/ 1850881 w 2328278"/>
                <a:gd name="connsiteY49" fmla="*/ 1453946 h 2328278"/>
                <a:gd name="connsiteX50" fmla="*/ 1710634 w 2328278"/>
                <a:gd name="connsiteY50" fmla="*/ 1322508 h 2328278"/>
                <a:gd name="connsiteX51" fmla="*/ 1500381 w 2328278"/>
                <a:gd name="connsiteY51" fmla="*/ 1128459 h 2328278"/>
                <a:gd name="connsiteX52" fmla="*/ 1343852 w 2328278"/>
                <a:gd name="connsiteY52" fmla="*/ 986245 h 2328278"/>
                <a:gd name="connsiteX53" fmla="*/ 1188266 w 2328278"/>
                <a:gd name="connsiteY53" fmla="*/ 685771 h 2328278"/>
                <a:gd name="connsiteX54" fmla="*/ 1296499 w 2328278"/>
                <a:gd name="connsiteY54" fmla="*/ 246623 h 2328278"/>
                <a:gd name="connsiteX55" fmla="*/ 1592096 w 2328278"/>
                <a:gd name="connsiteY55" fmla="*/ 29842 h 2328278"/>
                <a:gd name="connsiteX56" fmla="*/ 1854106 w 2328278"/>
                <a:gd name="connsiteY56" fmla="*/ 8289 h 2328278"/>
                <a:gd name="connsiteX57" fmla="*/ 2027862 w 2328278"/>
                <a:gd name="connsiteY57" fmla="*/ 63901 h 2328278"/>
                <a:gd name="connsiteX58" fmla="*/ 2291917 w 2328278"/>
                <a:gd name="connsiteY58" fmla="*/ 357059 h 2328278"/>
                <a:gd name="connsiteX59" fmla="*/ 2328414 w 2328278"/>
                <a:gd name="connsiteY59" fmla="*/ 621822 h 2328278"/>
                <a:gd name="connsiteX60" fmla="*/ 2192021 w 2328278"/>
                <a:gd name="connsiteY60" fmla="*/ 931106 h 2328278"/>
                <a:gd name="connsiteX61" fmla="*/ 2156625 w 2328278"/>
                <a:gd name="connsiteY61" fmla="*/ 972795 h 2328278"/>
                <a:gd name="connsiteX62" fmla="*/ 2040683 w 2328278"/>
                <a:gd name="connsiteY62" fmla="*/ 991515 h 2328278"/>
                <a:gd name="connsiteX63" fmla="*/ 1942125 w 2328278"/>
                <a:gd name="connsiteY63" fmla="*/ 885248 h 2328278"/>
                <a:gd name="connsiteX64" fmla="*/ 1961789 w 2328278"/>
                <a:gd name="connsiteY64" fmla="*/ 781341 h 2328278"/>
                <a:gd name="connsiteX65" fmla="*/ 2048785 w 2328278"/>
                <a:gd name="connsiteY65" fmla="*/ 635430 h 2328278"/>
                <a:gd name="connsiteX66" fmla="*/ 2018816 w 2328278"/>
                <a:gd name="connsiteY66" fmla="*/ 418255 h 2328278"/>
                <a:gd name="connsiteX67" fmla="*/ 1832397 w 2328278"/>
                <a:gd name="connsiteY67" fmla="*/ 281862 h 2328278"/>
                <a:gd name="connsiteX68" fmla="*/ 1614121 w 2328278"/>
                <a:gd name="connsiteY68" fmla="*/ 319303 h 2328278"/>
                <a:gd name="connsiteX69" fmla="*/ 1475604 w 2328278"/>
                <a:gd name="connsiteY69" fmla="*/ 474889 h 2328278"/>
                <a:gd name="connsiteX70" fmla="*/ 1526810 w 2328278"/>
                <a:gd name="connsiteY70" fmla="*/ 783465 h 2328278"/>
                <a:gd name="connsiteX71" fmla="*/ 1694430 w 2328278"/>
                <a:gd name="connsiteY71" fmla="*/ 936848 h 2328278"/>
                <a:gd name="connsiteX72" fmla="*/ 1702926 w 2328278"/>
                <a:gd name="connsiteY72" fmla="*/ 945028 h 2328278"/>
                <a:gd name="connsiteX73" fmla="*/ 1854421 w 2328278"/>
                <a:gd name="connsiteY73" fmla="*/ 1087478 h 2328278"/>
                <a:gd name="connsiteX74" fmla="*/ 2047841 w 2328278"/>
                <a:gd name="connsiteY74" fmla="*/ 1265009 h 2328278"/>
                <a:gd name="connsiteX75" fmla="*/ 2167480 w 2328278"/>
                <a:gd name="connsiteY75" fmla="*/ 1371748 h 2328278"/>
                <a:gd name="connsiteX76" fmla="*/ 2245981 w 2328278"/>
                <a:gd name="connsiteY76" fmla="*/ 1473768 h 2328278"/>
                <a:gd name="connsiteX77" fmla="*/ 2323538 w 2328278"/>
                <a:gd name="connsiteY77" fmla="*/ 1685043 h 2328278"/>
                <a:gd name="connsiteX78" fmla="*/ 2328493 w 2328278"/>
                <a:gd name="connsiteY78" fmla="*/ 1821672 h 2328278"/>
                <a:gd name="connsiteX79" fmla="*/ 2256364 w 2328278"/>
                <a:gd name="connsiteY79" fmla="*/ 2051039 h 2328278"/>
                <a:gd name="connsiteX80" fmla="*/ 2005523 w 2328278"/>
                <a:gd name="connsiteY80" fmla="*/ 2279699 h 2328278"/>
                <a:gd name="connsiteX81" fmla="*/ 1856309 w 2328278"/>
                <a:gd name="connsiteY81" fmla="*/ 2323826 h 2328278"/>
                <a:gd name="connsiteX82" fmla="*/ 1579354 w 2328278"/>
                <a:gd name="connsiteY82" fmla="*/ 2298970 h 2328278"/>
                <a:gd name="connsiteX83" fmla="*/ 1410947 w 2328278"/>
                <a:gd name="connsiteY83" fmla="*/ 2201984 h 2328278"/>
                <a:gd name="connsiteX84" fmla="*/ 1198885 w 2328278"/>
                <a:gd name="connsiteY84" fmla="*/ 1997788 h 2328278"/>
                <a:gd name="connsiteX85" fmla="*/ 1165062 w 2328278"/>
                <a:gd name="connsiteY85" fmla="*/ 1964201 h 23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28278" h="2328278">
                  <a:moveTo>
                    <a:pt x="1165062" y="1964201"/>
                  </a:moveTo>
                  <a:cubicBezTo>
                    <a:pt x="1104652" y="2024689"/>
                    <a:pt x="1048097" y="2081087"/>
                    <a:pt x="991778" y="2137721"/>
                  </a:cubicBezTo>
                  <a:cubicBezTo>
                    <a:pt x="931369" y="2198445"/>
                    <a:pt x="864352" y="2249179"/>
                    <a:pt x="785694" y="2284654"/>
                  </a:cubicBezTo>
                  <a:cubicBezTo>
                    <a:pt x="746050" y="2302588"/>
                    <a:pt x="705069" y="2315095"/>
                    <a:pt x="662751" y="2321545"/>
                  </a:cubicBezTo>
                  <a:cubicBezTo>
                    <a:pt x="624288" y="2327365"/>
                    <a:pt x="584880" y="2330276"/>
                    <a:pt x="546023" y="2329804"/>
                  </a:cubicBezTo>
                  <a:cubicBezTo>
                    <a:pt x="427721" y="2328230"/>
                    <a:pt x="321139" y="2290317"/>
                    <a:pt x="225963" y="2220233"/>
                  </a:cubicBezTo>
                  <a:cubicBezTo>
                    <a:pt x="149665" y="2164071"/>
                    <a:pt x="92166" y="2092099"/>
                    <a:pt x="52365" y="2006598"/>
                  </a:cubicBezTo>
                  <a:cubicBezTo>
                    <a:pt x="30419" y="1959324"/>
                    <a:pt x="16654" y="1909455"/>
                    <a:pt x="7530" y="1857619"/>
                  </a:cubicBezTo>
                  <a:cubicBezTo>
                    <a:pt x="-808" y="1810503"/>
                    <a:pt x="-1673" y="1763466"/>
                    <a:pt x="2259" y="1717057"/>
                  </a:cubicBezTo>
                  <a:cubicBezTo>
                    <a:pt x="9181" y="1636039"/>
                    <a:pt x="32464" y="1559112"/>
                    <a:pt x="74704" y="1488320"/>
                  </a:cubicBezTo>
                  <a:cubicBezTo>
                    <a:pt x="106403" y="1435147"/>
                    <a:pt x="145024" y="1388031"/>
                    <a:pt x="188600" y="1344611"/>
                  </a:cubicBezTo>
                  <a:cubicBezTo>
                    <a:pt x="237840" y="1295607"/>
                    <a:pt x="286923" y="1246446"/>
                    <a:pt x="335927" y="1197206"/>
                  </a:cubicBezTo>
                  <a:cubicBezTo>
                    <a:pt x="345130" y="1188003"/>
                    <a:pt x="353940" y="1178485"/>
                    <a:pt x="364637" y="1167316"/>
                  </a:cubicBezTo>
                  <a:cubicBezTo>
                    <a:pt x="357322" y="1158506"/>
                    <a:pt x="351423" y="1150247"/>
                    <a:pt x="344422" y="1143089"/>
                  </a:cubicBezTo>
                  <a:cubicBezTo>
                    <a:pt x="293609" y="1091962"/>
                    <a:pt x="242953" y="1040676"/>
                    <a:pt x="191432" y="990178"/>
                  </a:cubicBezTo>
                  <a:cubicBezTo>
                    <a:pt x="143608" y="943298"/>
                    <a:pt x="100661" y="892327"/>
                    <a:pt x="68490" y="833806"/>
                  </a:cubicBezTo>
                  <a:cubicBezTo>
                    <a:pt x="38206" y="778981"/>
                    <a:pt x="15710" y="720381"/>
                    <a:pt x="8867" y="657218"/>
                  </a:cubicBezTo>
                  <a:cubicBezTo>
                    <a:pt x="5484" y="626227"/>
                    <a:pt x="1866" y="595078"/>
                    <a:pt x="1237" y="563930"/>
                  </a:cubicBezTo>
                  <a:cubicBezTo>
                    <a:pt x="-1280" y="433751"/>
                    <a:pt x="40173" y="318753"/>
                    <a:pt x="120011" y="216025"/>
                  </a:cubicBezTo>
                  <a:cubicBezTo>
                    <a:pt x="204568" y="107241"/>
                    <a:pt x="314611" y="38101"/>
                    <a:pt x="448251" y="11750"/>
                  </a:cubicBezTo>
                  <a:cubicBezTo>
                    <a:pt x="610758" y="-20342"/>
                    <a:pt x="761231" y="13323"/>
                    <a:pt x="896051" y="112511"/>
                  </a:cubicBezTo>
                  <a:cubicBezTo>
                    <a:pt x="952213" y="153807"/>
                    <a:pt x="1000037" y="203755"/>
                    <a:pt x="1049906" y="251815"/>
                  </a:cubicBezTo>
                  <a:cubicBezTo>
                    <a:pt x="1075234" y="276199"/>
                    <a:pt x="1076493" y="306875"/>
                    <a:pt x="1069964" y="335743"/>
                  </a:cubicBezTo>
                  <a:cubicBezTo>
                    <a:pt x="1053761" y="407243"/>
                    <a:pt x="981631" y="462697"/>
                    <a:pt x="919884" y="466315"/>
                  </a:cubicBezTo>
                  <a:cubicBezTo>
                    <a:pt x="893377" y="467888"/>
                    <a:pt x="871274" y="460809"/>
                    <a:pt x="852789" y="441223"/>
                  </a:cubicBezTo>
                  <a:cubicBezTo>
                    <a:pt x="832102" y="419356"/>
                    <a:pt x="809921" y="398827"/>
                    <a:pt x="788997" y="377117"/>
                  </a:cubicBezTo>
                  <a:cubicBezTo>
                    <a:pt x="739364" y="325596"/>
                    <a:pt x="679269" y="291301"/>
                    <a:pt x="609500" y="279974"/>
                  </a:cubicBezTo>
                  <a:cubicBezTo>
                    <a:pt x="521875" y="265816"/>
                    <a:pt x="440228" y="286110"/>
                    <a:pt x="371402" y="344317"/>
                  </a:cubicBezTo>
                  <a:cubicBezTo>
                    <a:pt x="316577" y="390725"/>
                    <a:pt x="286844" y="450269"/>
                    <a:pt x="275203" y="522477"/>
                  </a:cubicBezTo>
                  <a:cubicBezTo>
                    <a:pt x="263326" y="595865"/>
                    <a:pt x="283147" y="658949"/>
                    <a:pt x="320667" y="718572"/>
                  </a:cubicBezTo>
                  <a:cubicBezTo>
                    <a:pt x="337186" y="744843"/>
                    <a:pt x="357558" y="769306"/>
                    <a:pt x="379425" y="791409"/>
                  </a:cubicBezTo>
                  <a:cubicBezTo>
                    <a:pt x="481602" y="895002"/>
                    <a:pt x="584801" y="997493"/>
                    <a:pt x="687765" y="1100299"/>
                  </a:cubicBezTo>
                  <a:cubicBezTo>
                    <a:pt x="703811" y="1116346"/>
                    <a:pt x="716868" y="1132785"/>
                    <a:pt x="718127" y="1157484"/>
                  </a:cubicBezTo>
                  <a:cubicBezTo>
                    <a:pt x="719621" y="1187216"/>
                    <a:pt x="709946" y="1209870"/>
                    <a:pt x="688708" y="1230872"/>
                  </a:cubicBezTo>
                  <a:cubicBezTo>
                    <a:pt x="582441" y="1335880"/>
                    <a:pt x="477354" y="1442147"/>
                    <a:pt x="371323" y="1547470"/>
                  </a:cubicBezTo>
                  <a:cubicBezTo>
                    <a:pt x="324600" y="1593800"/>
                    <a:pt x="290148" y="1648310"/>
                    <a:pt x="280316" y="1712652"/>
                  </a:cubicBezTo>
                  <a:cubicBezTo>
                    <a:pt x="263483" y="1822695"/>
                    <a:pt x="284721" y="1923771"/>
                    <a:pt x="394606" y="2005103"/>
                  </a:cubicBezTo>
                  <a:cubicBezTo>
                    <a:pt x="442666" y="2040656"/>
                    <a:pt x="497648" y="2056624"/>
                    <a:pt x="554439" y="2060636"/>
                  </a:cubicBezTo>
                  <a:cubicBezTo>
                    <a:pt x="599432" y="2063782"/>
                    <a:pt x="644503" y="2050410"/>
                    <a:pt x="686506" y="2030982"/>
                  </a:cubicBezTo>
                  <a:cubicBezTo>
                    <a:pt x="720093" y="2015486"/>
                    <a:pt x="749590" y="1994091"/>
                    <a:pt x="775626" y="1968134"/>
                  </a:cubicBezTo>
                  <a:cubicBezTo>
                    <a:pt x="883230" y="1860766"/>
                    <a:pt x="990755" y="1753240"/>
                    <a:pt x="1098124" y="1645557"/>
                  </a:cubicBezTo>
                  <a:cubicBezTo>
                    <a:pt x="1115114" y="1628567"/>
                    <a:pt x="1132261" y="1614644"/>
                    <a:pt x="1158533" y="1613465"/>
                  </a:cubicBezTo>
                  <a:cubicBezTo>
                    <a:pt x="1188580" y="1612049"/>
                    <a:pt x="1210841" y="1623061"/>
                    <a:pt x="1231528" y="1643984"/>
                  </a:cubicBezTo>
                  <a:cubicBezTo>
                    <a:pt x="1336694" y="1750172"/>
                    <a:pt x="1442410" y="1855731"/>
                    <a:pt x="1548363" y="1961133"/>
                  </a:cubicBezTo>
                  <a:cubicBezTo>
                    <a:pt x="1593591" y="2006126"/>
                    <a:pt x="1646292" y="2039791"/>
                    <a:pt x="1709848" y="2051197"/>
                  </a:cubicBezTo>
                  <a:cubicBezTo>
                    <a:pt x="1820283" y="2071019"/>
                    <a:pt x="1933630" y="2035937"/>
                    <a:pt x="2003793" y="1938480"/>
                  </a:cubicBezTo>
                  <a:cubicBezTo>
                    <a:pt x="2038796" y="1889948"/>
                    <a:pt x="2057280" y="1835516"/>
                    <a:pt x="2059797" y="1778804"/>
                  </a:cubicBezTo>
                  <a:cubicBezTo>
                    <a:pt x="2062629" y="1715877"/>
                    <a:pt x="2042493" y="1655547"/>
                    <a:pt x="2006231" y="1602138"/>
                  </a:cubicBezTo>
                  <a:cubicBezTo>
                    <a:pt x="1989162" y="1577046"/>
                    <a:pt x="1967059" y="1557460"/>
                    <a:pt x="1943698" y="1538267"/>
                  </a:cubicBezTo>
                  <a:cubicBezTo>
                    <a:pt x="1911448" y="1511760"/>
                    <a:pt x="1881479" y="1482499"/>
                    <a:pt x="1850881" y="1453946"/>
                  </a:cubicBezTo>
                  <a:cubicBezTo>
                    <a:pt x="1804001" y="1410291"/>
                    <a:pt x="1757593" y="1366085"/>
                    <a:pt x="1710634" y="1322508"/>
                  </a:cubicBezTo>
                  <a:cubicBezTo>
                    <a:pt x="1640707" y="1257615"/>
                    <a:pt x="1570701" y="1192801"/>
                    <a:pt x="1500381" y="1128459"/>
                  </a:cubicBezTo>
                  <a:cubicBezTo>
                    <a:pt x="1448388" y="1080871"/>
                    <a:pt x="1393878" y="1035800"/>
                    <a:pt x="1343852" y="986245"/>
                  </a:cubicBezTo>
                  <a:cubicBezTo>
                    <a:pt x="1260159" y="903182"/>
                    <a:pt x="1208324" y="802893"/>
                    <a:pt x="1188266" y="685771"/>
                  </a:cubicBezTo>
                  <a:cubicBezTo>
                    <a:pt x="1160500" y="523185"/>
                    <a:pt x="1199986" y="377038"/>
                    <a:pt x="1296499" y="246623"/>
                  </a:cubicBezTo>
                  <a:cubicBezTo>
                    <a:pt x="1372011" y="144604"/>
                    <a:pt x="1471042" y="70272"/>
                    <a:pt x="1592096" y="29842"/>
                  </a:cubicBezTo>
                  <a:cubicBezTo>
                    <a:pt x="1676890" y="1446"/>
                    <a:pt x="1764200" y="-6734"/>
                    <a:pt x="1854106" y="8289"/>
                  </a:cubicBezTo>
                  <a:cubicBezTo>
                    <a:pt x="1915302" y="18515"/>
                    <a:pt x="1973352" y="34876"/>
                    <a:pt x="2027862" y="63901"/>
                  </a:cubicBezTo>
                  <a:cubicBezTo>
                    <a:pt x="2151355" y="129580"/>
                    <a:pt x="2239374" y="226801"/>
                    <a:pt x="2291917" y="357059"/>
                  </a:cubicBezTo>
                  <a:cubicBezTo>
                    <a:pt x="2326448" y="442639"/>
                    <a:pt x="2337460" y="531759"/>
                    <a:pt x="2328414" y="621822"/>
                  </a:cubicBezTo>
                  <a:cubicBezTo>
                    <a:pt x="2316695" y="738551"/>
                    <a:pt x="2271387" y="842930"/>
                    <a:pt x="2192021" y="931106"/>
                  </a:cubicBezTo>
                  <a:cubicBezTo>
                    <a:pt x="2179830" y="944635"/>
                    <a:pt x="2169525" y="959973"/>
                    <a:pt x="2156625" y="972795"/>
                  </a:cubicBezTo>
                  <a:cubicBezTo>
                    <a:pt x="2125398" y="1004100"/>
                    <a:pt x="2076630" y="1008977"/>
                    <a:pt x="2040683" y="991515"/>
                  </a:cubicBezTo>
                  <a:cubicBezTo>
                    <a:pt x="1993488" y="968547"/>
                    <a:pt x="1958643" y="934409"/>
                    <a:pt x="1942125" y="885248"/>
                  </a:cubicBezTo>
                  <a:cubicBezTo>
                    <a:pt x="1929854" y="848751"/>
                    <a:pt x="1927101" y="812175"/>
                    <a:pt x="1961789" y="781341"/>
                  </a:cubicBezTo>
                  <a:cubicBezTo>
                    <a:pt x="2005681" y="742326"/>
                    <a:pt x="2032896" y="692300"/>
                    <a:pt x="2048785" y="635430"/>
                  </a:cubicBezTo>
                  <a:cubicBezTo>
                    <a:pt x="2070337" y="558267"/>
                    <a:pt x="2057359" y="486609"/>
                    <a:pt x="2018816" y="418255"/>
                  </a:cubicBezTo>
                  <a:cubicBezTo>
                    <a:pt x="1977364" y="344789"/>
                    <a:pt x="1914594" y="297358"/>
                    <a:pt x="1832397" y="281862"/>
                  </a:cubicBezTo>
                  <a:cubicBezTo>
                    <a:pt x="1756413" y="267546"/>
                    <a:pt x="1682238" y="276513"/>
                    <a:pt x="1614121" y="319303"/>
                  </a:cubicBezTo>
                  <a:cubicBezTo>
                    <a:pt x="1552453" y="358003"/>
                    <a:pt x="1506123" y="409052"/>
                    <a:pt x="1475604" y="474889"/>
                  </a:cubicBezTo>
                  <a:cubicBezTo>
                    <a:pt x="1427622" y="578560"/>
                    <a:pt x="1452006" y="709605"/>
                    <a:pt x="1526810" y="783465"/>
                  </a:cubicBezTo>
                  <a:cubicBezTo>
                    <a:pt x="1580691" y="836637"/>
                    <a:pt x="1638426" y="885877"/>
                    <a:pt x="1694430" y="936848"/>
                  </a:cubicBezTo>
                  <a:cubicBezTo>
                    <a:pt x="1697341" y="939522"/>
                    <a:pt x="1700094" y="942354"/>
                    <a:pt x="1702926" y="945028"/>
                  </a:cubicBezTo>
                  <a:cubicBezTo>
                    <a:pt x="1753345" y="992538"/>
                    <a:pt x="1803608" y="1040362"/>
                    <a:pt x="1854421" y="1087478"/>
                  </a:cubicBezTo>
                  <a:cubicBezTo>
                    <a:pt x="1918606" y="1147022"/>
                    <a:pt x="1983027" y="1206252"/>
                    <a:pt x="2047841" y="1265009"/>
                  </a:cubicBezTo>
                  <a:cubicBezTo>
                    <a:pt x="2087485" y="1300956"/>
                    <a:pt x="2130354" y="1333520"/>
                    <a:pt x="2167480" y="1371748"/>
                  </a:cubicBezTo>
                  <a:cubicBezTo>
                    <a:pt x="2197213" y="1402346"/>
                    <a:pt x="2224035" y="1437192"/>
                    <a:pt x="2245981" y="1473768"/>
                  </a:cubicBezTo>
                  <a:cubicBezTo>
                    <a:pt x="2284995" y="1538818"/>
                    <a:pt x="2313627" y="1607880"/>
                    <a:pt x="2323538" y="1685043"/>
                  </a:cubicBezTo>
                  <a:cubicBezTo>
                    <a:pt x="2329437" y="1730901"/>
                    <a:pt x="2332505" y="1776601"/>
                    <a:pt x="2328493" y="1821672"/>
                  </a:cubicBezTo>
                  <a:cubicBezTo>
                    <a:pt x="2321257" y="1902769"/>
                    <a:pt x="2298053" y="1980483"/>
                    <a:pt x="2256364" y="2051039"/>
                  </a:cubicBezTo>
                  <a:cubicBezTo>
                    <a:pt x="2196269" y="2152587"/>
                    <a:pt x="2113127" y="2230144"/>
                    <a:pt x="2005523" y="2279699"/>
                  </a:cubicBezTo>
                  <a:cubicBezTo>
                    <a:pt x="1958171" y="2301487"/>
                    <a:pt x="1908380" y="2315409"/>
                    <a:pt x="1856309" y="2323826"/>
                  </a:cubicBezTo>
                  <a:cubicBezTo>
                    <a:pt x="1761368" y="2339164"/>
                    <a:pt x="1669260" y="2330748"/>
                    <a:pt x="1579354" y="2298970"/>
                  </a:cubicBezTo>
                  <a:cubicBezTo>
                    <a:pt x="1517450" y="2277103"/>
                    <a:pt x="1459322" y="2246662"/>
                    <a:pt x="1410947" y="2201984"/>
                  </a:cubicBezTo>
                  <a:cubicBezTo>
                    <a:pt x="1338896" y="2135361"/>
                    <a:pt x="1269441" y="2066063"/>
                    <a:pt x="1198885" y="1997788"/>
                  </a:cubicBezTo>
                  <a:cubicBezTo>
                    <a:pt x="1188659" y="1987562"/>
                    <a:pt x="1178591" y="1977573"/>
                    <a:pt x="1165062" y="1964201"/>
                  </a:cubicBezTo>
                  <a:close/>
                </a:path>
              </a:pathLst>
            </a:custGeom>
            <a:solidFill>
              <a:schemeClr val="bg1"/>
            </a:solidFill>
            <a:ln w="786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Titre 4"/>
          <p:cNvSpPr>
            <a:spLocks noGrp="1"/>
          </p:cNvSpPr>
          <p:nvPr>
            <p:ph type="title"/>
          </p:nvPr>
        </p:nvSpPr>
        <p:spPr>
          <a:xfrm>
            <a:off x="6512243" y="745257"/>
            <a:ext cx="5306744" cy="62458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84090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1 IMAGE 2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2">
              <a:defRPr/>
            </a:pPr>
            <a:fld id="{5F558A83-77FB-4F51-9E15-4E29FB07342E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2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2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00730" y="791333"/>
            <a:ext cx="11235089" cy="62458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258708" y="1580704"/>
            <a:ext cx="3636489" cy="472802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8111071" y="1580704"/>
            <a:ext cx="3707917" cy="472802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600731" y="1580704"/>
            <a:ext cx="3442107" cy="472802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9" name="Forme libre : forme 26">
            <a:extLst>
              <a:ext uri="{FF2B5EF4-FFF2-40B4-BE49-F238E27FC236}">
                <a16:creationId xmlns:a16="http://schemas.microsoft.com/office/drawing/2014/main" id="{12C05A7A-D68C-46FC-9A82-CAE127512222}"/>
              </a:ext>
            </a:extLst>
          </p:cNvPr>
          <p:cNvSpPr/>
          <p:nvPr/>
        </p:nvSpPr>
        <p:spPr>
          <a:xfrm rot="5400000" flipV="1">
            <a:off x="-482447" y="804795"/>
            <a:ext cx="1470605" cy="517653"/>
          </a:xfrm>
          <a:custGeom>
            <a:avLst/>
            <a:gdLst>
              <a:gd name="connsiteX0" fmla="*/ 0 w 1413084"/>
              <a:gd name="connsiteY0" fmla="*/ 0 h 527694"/>
              <a:gd name="connsiteX1" fmla="*/ 75342 w 1413084"/>
              <a:gd name="connsiteY1" fmla="*/ 14249 h 527694"/>
              <a:gd name="connsiteX2" fmla="*/ 188535 w 1413084"/>
              <a:gd name="connsiteY2" fmla="*/ 63463 h 527694"/>
              <a:gd name="connsiteX3" fmla="*/ 411830 w 1413084"/>
              <a:gd name="connsiteY3" fmla="*/ 281216 h 527694"/>
              <a:gd name="connsiteX4" fmla="*/ 587619 w 1413084"/>
              <a:gd name="connsiteY4" fmla="*/ 480769 h 527694"/>
              <a:gd name="connsiteX5" fmla="*/ 681241 w 1413084"/>
              <a:gd name="connsiteY5" fmla="*/ 520016 h 527694"/>
              <a:gd name="connsiteX6" fmla="*/ 696792 w 1413084"/>
              <a:gd name="connsiteY6" fmla="*/ 527694 h 527694"/>
              <a:gd name="connsiteX7" fmla="*/ 729281 w 1413084"/>
              <a:gd name="connsiteY7" fmla="*/ 527694 h 527694"/>
              <a:gd name="connsiteX8" fmla="*/ 748432 w 1413084"/>
              <a:gd name="connsiteY8" fmla="*/ 519636 h 527694"/>
              <a:gd name="connsiteX9" fmla="*/ 836981 w 1413084"/>
              <a:gd name="connsiteY9" fmla="*/ 486362 h 527694"/>
              <a:gd name="connsiteX10" fmla="*/ 1012319 w 1413084"/>
              <a:gd name="connsiteY10" fmla="*/ 314680 h 527694"/>
              <a:gd name="connsiteX11" fmla="*/ 1238111 w 1413084"/>
              <a:gd name="connsiteY11" fmla="*/ 77586 h 527694"/>
              <a:gd name="connsiteX12" fmla="*/ 1407272 w 1413084"/>
              <a:gd name="connsiteY12" fmla="*/ 799 h 527694"/>
              <a:gd name="connsiteX13" fmla="*/ 1413084 w 1413084"/>
              <a:gd name="connsiteY13" fmla="*/ 0 h 52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3084" h="527694">
                <a:moveTo>
                  <a:pt x="0" y="0"/>
                </a:moveTo>
                <a:lnTo>
                  <a:pt x="75342" y="14249"/>
                </a:lnTo>
                <a:cubicBezTo>
                  <a:pt x="113356" y="25377"/>
                  <a:pt x="151114" y="41090"/>
                  <a:pt x="188535" y="63463"/>
                </a:cubicBezTo>
                <a:cubicBezTo>
                  <a:pt x="267712" y="110767"/>
                  <a:pt x="341122" y="186986"/>
                  <a:pt x="411830" y="281216"/>
                </a:cubicBezTo>
                <a:cubicBezTo>
                  <a:pt x="468422" y="356583"/>
                  <a:pt x="524521" y="435929"/>
                  <a:pt x="587619" y="480769"/>
                </a:cubicBezTo>
                <a:cubicBezTo>
                  <a:pt x="618064" y="502383"/>
                  <a:pt x="648998" y="519543"/>
                  <a:pt x="681241" y="520016"/>
                </a:cubicBezTo>
                <a:cubicBezTo>
                  <a:pt x="686440" y="520111"/>
                  <a:pt x="691635" y="525041"/>
                  <a:pt x="696792" y="527694"/>
                </a:cubicBezTo>
                <a:cubicBezTo>
                  <a:pt x="707635" y="527694"/>
                  <a:pt x="718438" y="527694"/>
                  <a:pt x="729281" y="527694"/>
                </a:cubicBezTo>
                <a:cubicBezTo>
                  <a:pt x="735664" y="524946"/>
                  <a:pt x="742006" y="522006"/>
                  <a:pt x="748432" y="519636"/>
                </a:cubicBezTo>
                <a:cubicBezTo>
                  <a:pt x="777974" y="508828"/>
                  <a:pt x="808214" y="503995"/>
                  <a:pt x="836981" y="486362"/>
                </a:cubicBezTo>
                <a:cubicBezTo>
                  <a:pt x="898768" y="448632"/>
                  <a:pt x="955768" y="383031"/>
                  <a:pt x="1012319" y="314680"/>
                </a:cubicBezTo>
                <a:cubicBezTo>
                  <a:pt x="1085564" y="225853"/>
                  <a:pt x="1158482" y="134466"/>
                  <a:pt x="1238111" y="77586"/>
                </a:cubicBezTo>
                <a:cubicBezTo>
                  <a:pt x="1293353" y="38056"/>
                  <a:pt x="1349289" y="7625"/>
                  <a:pt x="1407272" y="799"/>
                </a:cubicBezTo>
                <a:lnTo>
                  <a:pt x="1413084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F280671-DC82-46A9-B49C-EA53F220B9A7}"/>
              </a:ext>
            </a:extLst>
          </p:cNvPr>
          <p:cNvGrpSpPr/>
          <p:nvPr/>
        </p:nvGrpSpPr>
        <p:grpSpPr>
          <a:xfrm>
            <a:off x="-1" y="581990"/>
            <a:ext cx="12190414" cy="278114"/>
            <a:chOff x="-1" y="346306"/>
            <a:chExt cx="12552364" cy="292728"/>
          </a:xfrm>
        </p:grpSpPr>
        <p:sp>
          <p:nvSpPr>
            <p:cNvPr id="11" name="Forme libre : forme 81">
              <a:extLst>
                <a:ext uri="{FF2B5EF4-FFF2-40B4-BE49-F238E27FC236}">
                  <a16:creationId xmlns:a16="http://schemas.microsoft.com/office/drawing/2014/main" id="{0E7E3476-2F5D-41BB-A9FD-1A965EBC02A2}"/>
                </a:ext>
              </a:extLst>
            </p:cNvPr>
            <p:cNvSpPr/>
            <p:nvPr/>
          </p:nvSpPr>
          <p:spPr>
            <a:xfrm>
              <a:off x="-1" y="346306"/>
              <a:ext cx="12552364" cy="292728"/>
            </a:xfrm>
            <a:custGeom>
              <a:avLst/>
              <a:gdLst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5611904 w 12192001"/>
                <a:gd name="connsiteY18" fmla="*/ 64800 h 278114"/>
                <a:gd name="connsiteX19" fmla="*/ 0 w 12192001"/>
                <a:gd name="connsiteY19" fmla="*/ 6480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0 w 12192001"/>
                <a:gd name="connsiteY18" fmla="*/ 64800 h 278114"/>
                <a:gd name="connsiteX19" fmla="*/ 0 w 12192001"/>
                <a:gd name="connsiteY19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37377 w 12192001"/>
                <a:gd name="connsiteY8" fmla="*/ 68173 h 278114"/>
                <a:gd name="connsiteX9" fmla="*/ 6373311 w 12192001"/>
                <a:gd name="connsiteY9" fmla="*/ 129774 h 278114"/>
                <a:gd name="connsiteX10" fmla="*/ 6291792 w 12192001"/>
                <a:gd name="connsiteY10" fmla="*/ 187680 h 278114"/>
                <a:gd name="connsiteX11" fmla="*/ 6213660 w 12192001"/>
                <a:gd name="connsiteY11" fmla="*/ 241582 h 278114"/>
                <a:gd name="connsiteX12" fmla="*/ 6052470 w 12192001"/>
                <a:gd name="connsiteY12" fmla="*/ 274025 h 278114"/>
                <a:gd name="connsiteX13" fmla="*/ 5951853 w 12192001"/>
                <a:gd name="connsiteY13" fmla="*/ 224025 h 278114"/>
                <a:gd name="connsiteX14" fmla="*/ 5867151 w 12192001"/>
                <a:gd name="connsiteY14" fmla="*/ 156571 h 278114"/>
                <a:gd name="connsiteX15" fmla="*/ 5815612 w 12192001"/>
                <a:gd name="connsiteY15" fmla="*/ 122896 h 278114"/>
                <a:gd name="connsiteX16" fmla="*/ 5622080 w 12192001"/>
                <a:gd name="connsiteY16" fmla="*/ 67043 h 278114"/>
                <a:gd name="connsiteX17" fmla="*/ 0 w 12192001"/>
                <a:gd name="connsiteY17" fmla="*/ 64800 h 278114"/>
                <a:gd name="connsiteX18" fmla="*/ 0 w 12192001"/>
                <a:gd name="connsiteY18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37377 w 12192001"/>
                <a:gd name="connsiteY7" fmla="*/ 68173 h 278114"/>
                <a:gd name="connsiteX8" fmla="*/ 6373311 w 12192001"/>
                <a:gd name="connsiteY8" fmla="*/ 129774 h 278114"/>
                <a:gd name="connsiteX9" fmla="*/ 6291792 w 12192001"/>
                <a:gd name="connsiteY9" fmla="*/ 187680 h 278114"/>
                <a:gd name="connsiteX10" fmla="*/ 6213660 w 12192001"/>
                <a:gd name="connsiteY10" fmla="*/ 241582 h 278114"/>
                <a:gd name="connsiteX11" fmla="*/ 6052470 w 12192001"/>
                <a:gd name="connsiteY11" fmla="*/ 274025 h 278114"/>
                <a:gd name="connsiteX12" fmla="*/ 5951853 w 12192001"/>
                <a:gd name="connsiteY12" fmla="*/ 224025 h 278114"/>
                <a:gd name="connsiteX13" fmla="*/ 5867151 w 12192001"/>
                <a:gd name="connsiteY13" fmla="*/ 156571 h 278114"/>
                <a:gd name="connsiteX14" fmla="*/ 5815612 w 12192001"/>
                <a:gd name="connsiteY14" fmla="*/ 122896 h 278114"/>
                <a:gd name="connsiteX15" fmla="*/ 5622080 w 12192001"/>
                <a:gd name="connsiteY15" fmla="*/ 67043 h 278114"/>
                <a:gd name="connsiteX16" fmla="*/ 0 w 12192001"/>
                <a:gd name="connsiteY16" fmla="*/ 64800 h 278114"/>
                <a:gd name="connsiteX17" fmla="*/ 0 w 12192001"/>
                <a:gd name="connsiteY17" fmla="*/ 0 h 2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2001" h="278114">
                  <a:moveTo>
                    <a:pt x="0" y="0"/>
                  </a:moveTo>
                  <a:lnTo>
                    <a:pt x="5626895" y="0"/>
                  </a:lnTo>
                  <a:lnTo>
                    <a:pt x="5626895" y="0"/>
                  </a:lnTo>
                  <a:lnTo>
                    <a:pt x="6565106" y="0"/>
                  </a:lnTo>
                  <a:lnTo>
                    <a:pt x="6580909" y="0"/>
                  </a:lnTo>
                  <a:lnTo>
                    <a:pt x="12192001" y="0"/>
                  </a:lnTo>
                  <a:lnTo>
                    <a:pt x="12192001" y="64800"/>
                  </a:lnTo>
                  <a:lnTo>
                    <a:pt x="6537377" y="68173"/>
                  </a:lnTo>
                  <a:cubicBezTo>
                    <a:pt x="6477829" y="75565"/>
                    <a:pt x="6423209" y="96715"/>
                    <a:pt x="6373311" y="129774"/>
                  </a:cubicBezTo>
                  <a:cubicBezTo>
                    <a:pt x="6345590" y="148152"/>
                    <a:pt x="6319102" y="168481"/>
                    <a:pt x="6291792" y="187680"/>
                  </a:cubicBezTo>
                  <a:cubicBezTo>
                    <a:pt x="6265919" y="205955"/>
                    <a:pt x="6240457" y="224846"/>
                    <a:pt x="6213660" y="241582"/>
                  </a:cubicBezTo>
                  <a:cubicBezTo>
                    <a:pt x="6164276" y="272485"/>
                    <a:pt x="6110375" y="285422"/>
                    <a:pt x="6052470" y="274025"/>
                  </a:cubicBezTo>
                  <a:cubicBezTo>
                    <a:pt x="6014687" y="266530"/>
                    <a:pt x="5981832" y="247947"/>
                    <a:pt x="5951853" y="224025"/>
                  </a:cubicBezTo>
                  <a:cubicBezTo>
                    <a:pt x="5923722" y="201438"/>
                    <a:pt x="5895898" y="178337"/>
                    <a:pt x="5867151" y="156571"/>
                  </a:cubicBezTo>
                  <a:cubicBezTo>
                    <a:pt x="5850826" y="144251"/>
                    <a:pt x="5833167" y="133471"/>
                    <a:pt x="5815612" y="122896"/>
                  </a:cubicBezTo>
                  <a:cubicBezTo>
                    <a:pt x="5756165" y="87064"/>
                    <a:pt x="5690662" y="71561"/>
                    <a:pt x="5622080" y="67043"/>
                  </a:cubicBezTo>
                  <a:lnTo>
                    <a:pt x="0" y="6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02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orme libre : forme 110">
              <a:extLst>
                <a:ext uri="{FF2B5EF4-FFF2-40B4-BE49-F238E27FC236}">
                  <a16:creationId xmlns:a16="http://schemas.microsoft.com/office/drawing/2014/main" id="{3C17A92B-6E82-4EBA-ACF1-6318DF4309BC}"/>
                </a:ext>
              </a:extLst>
            </p:cNvPr>
            <p:cNvSpPr/>
            <p:nvPr userDrawn="1"/>
          </p:nvSpPr>
          <p:spPr>
            <a:xfrm>
              <a:off x="6196906" y="411625"/>
              <a:ext cx="158550" cy="162090"/>
            </a:xfrm>
            <a:custGeom>
              <a:avLst/>
              <a:gdLst>
                <a:gd name="connsiteX0" fmla="*/ 1165062 w 2328278"/>
                <a:gd name="connsiteY0" fmla="*/ 1964201 h 2328278"/>
                <a:gd name="connsiteX1" fmla="*/ 991778 w 2328278"/>
                <a:gd name="connsiteY1" fmla="*/ 2137721 h 2328278"/>
                <a:gd name="connsiteX2" fmla="*/ 785694 w 2328278"/>
                <a:gd name="connsiteY2" fmla="*/ 2284654 h 2328278"/>
                <a:gd name="connsiteX3" fmla="*/ 662751 w 2328278"/>
                <a:gd name="connsiteY3" fmla="*/ 2321545 h 2328278"/>
                <a:gd name="connsiteX4" fmla="*/ 546023 w 2328278"/>
                <a:gd name="connsiteY4" fmla="*/ 2329804 h 2328278"/>
                <a:gd name="connsiteX5" fmla="*/ 225963 w 2328278"/>
                <a:gd name="connsiteY5" fmla="*/ 2220233 h 2328278"/>
                <a:gd name="connsiteX6" fmla="*/ 52365 w 2328278"/>
                <a:gd name="connsiteY6" fmla="*/ 2006598 h 2328278"/>
                <a:gd name="connsiteX7" fmla="*/ 7530 w 2328278"/>
                <a:gd name="connsiteY7" fmla="*/ 1857619 h 2328278"/>
                <a:gd name="connsiteX8" fmla="*/ 2259 w 2328278"/>
                <a:gd name="connsiteY8" fmla="*/ 1717057 h 2328278"/>
                <a:gd name="connsiteX9" fmla="*/ 74704 w 2328278"/>
                <a:gd name="connsiteY9" fmla="*/ 1488320 h 2328278"/>
                <a:gd name="connsiteX10" fmla="*/ 188600 w 2328278"/>
                <a:gd name="connsiteY10" fmla="*/ 1344611 h 2328278"/>
                <a:gd name="connsiteX11" fmla="*/ 335927 w 2328278"/>
                <a:gd name="connsiteY11" fmla="*/ 1197206 h 2328278"/>
                <a:gd name="connsiteX12" fmla="*/ 364637 w 2328278"/>
                <a:gd name="connsiteY12" fmla="*/ 1167316 h 2328278"/>
                <a:gd name="connsiteX13" fmla="*/ 344422 w 2328278"/>
                <a:gd name="connsiteY13" fmla="*/ 1143089 h 2328278"/>
                <a:gd name="connsiteX14" fmla="*/ 191432 w 2328278"/>
                <a:gd name="connsiteY14" fmla="*/ 990178 h 2328278"/>
                <a:gd name="connsiteX15" fmla="*/ 68490 w 2328278"/>
                <a:gd name="connsiteY15" fmla="*/ 833806 h 2328278"/>
                <a:gd name="connsiteX16" fmla="*/ 8867 w 2328278"/>
                <a:gd name="connsiteY16" fmla="*/ 657218 h 2328278"/>
                <a:gd name="connsiteX17" fmla="*/ 1237 w 2328278"/>
                <a:gd name="connsiteY17" fmla="*/ 563930 h 2328278"/>
                <a:gd name="connsiteX18" fmla="*/ 120011 w 2328278"/>
                <a:gd name="connsiteY18" fmla="*/ 216025 h 2328278"/>
                <a:gd name="connsiteX19" fmla="*/ 448251 w 2328278"/>
                <a:gd name="connsiteY19" fmla="*/ 11750 h 2328278"/>
                <a:gd name="connsiteX20" fmla="*/ 896051 w 2328278"/>
                <a:gd name="connsiteY20" fmla="*/ 112511 h 2328278"/>
                <a:gd name="connsiteX21" fmla="*/ 1049906 w 2328278"/>
                <a:gd name="connsiteY21" fmla="*/ 251815 h 2328278"/>
                <a:gd name="connsiteX22" fmla="*/ 1069964 w 2328278"/>
                <a:gd name="connsiteY22" fmla="*/ 335743 h 2328278"/>
                <a:gd name="connsiteX23" fmla="*/ 919884 w 2328278"/>
                <a:gd name="connsiteY23" fmla="*/ 466315 h 2328278"/>
                <a:gd name="connsiteX24" fmla="*/ 852789 w 2328278"/>
                <a:gd name="connsiteY24" fmla="*/ 441223 h 2328278"/>
                <a:gd name="connsiteX25" fmla="*/ 788997 w 2328278"/>
                <a:gd name="connsiteY25" fmla="*/ 377117 h 2328278"/>
                <a:gd name="connsiteX26" fmla="*/ 609500 w 2328278"/>
                <a:gd name="connsiteY26" fmla="*/ 279974 h 2328278"/>
                <a:gd name="connsiteX27" fmla="*/ 371402 w 2328278"/>
                <a:gd name="connsiteY27" fmla="*/ 344317 h 2328278"/>
                <a:gd name="connsiteX28" fmla="*/ 275203 w 2328278"/>
                <a:gd name="connsiteY28" fmla="*/ 522477 h 2328278"/>
                <a:gd name="connsiteX29" fmla="*/ 320667 w 2328278"/>
                <a:gd name="connsiteY29" fmla="*/ 718572 h 2328278"/>
                <a:gd name="connsiteX30" fmla="*/ 379425 w 2328278"/>
                <a:gd name="connsiteY30" fmla="*/ 791409 h 2328278"/>
                <a:gd name="connsiteX31" fmla="*/ 687765 w 2328278"/>
                <a:gd name="connsiteY31" fmla="*/ 1100299 h 2328278"/>
                <a:gd name="connsiteX32" fmla="*/ 718127 w 2328278"/>
                <a:gd name="connsiteY32" fmla="*/ 1157484 h 2328278"/>
                <a:gd name="connsiteX33" fmla="*/ 688708 w 2328278"/>
                <a:gd name="connsiteY33" fmla="*/ 1230872 h 2328278"/>
                <a:gd name="connsiteX34" fmla="*/ 371323 w 2328278"/>
                <a:gd name="connsiteY34" fmla="*/ 1547470 h 2328278"/>
                <a:gd name="connsiteX35" fmla="*/ 280316 w 2328278"/>
                <a:gd name="connsiteY35" fmla="*/ 1712652 h 2328278"/>
                <a:gd name="connsiteX36" fmla="*/ 394606 w 2328278"/>
                <a:gd name="connsiteY36" fmla="*/ 2005103 h 2328278"/>
                <a:gd name="connsiteX37" fmla="*/ 554439 w 2328278"/>
                <a:gd name="connsiteY37" fmla="*/ 2060636 h 2328278"/>
                <a:gd name="connsiteX38" fmla="*/ 686506 w 2328278"/>
                <a:gd name="connsiteY38" fmla="*/ 2030982 h 2328278"/>
                <a:gd name="connsiteX39" fmla="*/ 775626 w 2328278"/>
                <a:gd name="connsiteY39" fmla="*/ 1968134 h 2328278"/>
                <a:gd name="connsiteX40" fmla="*/ 1098124 w 2328278"/>
                <a:gd name="connsiteY40" fmla="*/ 1645557 h 2328278"/>
                <a:gd name="connsiteX41" fmla="*/ 1158533 w 2328278"/>
                <a:gd name="connsiteY41" fmla="*/ 1613465 h 2328278"/>
                <a:gd name="connsiteX42" fmla="*/ 1231528 w 2328278"/>
                <a:gd name="connsiteY42" fmla="*/ 1643984 h 2328278"/>
                <a:gd name="connsiteX43" fmla="*/ 1548363 w 2328278"/>
                <a:gd name="connsiteY43" fmla="*/ 1961133 h 2328278"/>
                <a:gd name="connsiteX44" fmla="*/ 1709848 w 2328278"/>
                <a:gd name="connsiteY44" fmla="*/ 2051197 h 2328278"/>
                <a:gd name="connsiteX45" fmla="*/ 2003793 w 2328278"/>
                <a:gd name="connsiteY45" fmla="*/ 1938480 h 2328278"/>
                <a:gd name="connsiteX46" fmla="*/ 2059797 w 2328278"/>
                <a:gd name="connsiteY46" fmla="*/ 1778804 h 2328278"/>
                <a:gd name="connsiteX47" fmla="*/ 2006231 w 2328278"/>
                <a:gd name="connsiteY47" fmla="*/ 1602138 h 2328278"/>
                <a:gd name="connsiteX48" fmla="*/ 1943698 w 2328278"/>
                <a:gd name="connsiteY48" fmla="*/ 1538267 h 2328278"/>
                <a:gd name="connsiteX49" fmla="*/ 1850881 w 2328278"/>
                <a:gd name="connsiteY49" fmla="*/ 1453946 h 2328278"/>
                <a:gd name="connsiteX50" fmla="*/ 1710634 w 2328278"/>
                <a:gd name="connsiteY50" fmla="*/ 1322508 h 2328278"/>
                <a:gd name="connsiteX51" fmla="*/ 1500381 w 2328278"/>
                <a:gd name="connsiteY51" fmla="*/ 1128459 h 2328278"/>
                <a:gd name="connsiteX52" fmla="*/ 1343852 w 2328278"/>
                <a:gd name="connsiteY52" fmla="*/ 986245 h 2328278"/>
                <a:gd name="connsiteX53" fmla="*/ 1188266 w 2328278"/>
                <a:gd name="connsiteY53" fmla="*/ 685771 h 2328278"/>
                <a:gd name="connsiteX54" fmla="*/ 1296499 w 2328278"/>
                <a:gd name="connsiteY54" fmla="*/ 246623 h 2328278"/>
                <a:gd name="connsiteX55" fmla="*/ 1592096 w 2328278"/>
                <a:gd name="connsiteY55" fmla="*/ 29842 h 2328278"/>
                <a:gd name="connsiteX56" fmla="*/ 1854106 w 2328278"/>
                <a:gd name="connsiteY56" fmla="*/ 8289 h 2328278"/>
                <a:gd name="connsiteX57" fmla="*/ 2027862 w 2328278"/>
                <a:gd name="connsiteY57" fmla="*/ 63901 h 2328278"/>
                <a:gd name="connsiteX58" fmla="*/ 2291917 w 2328278"/>
                <a:gd name="connsiteY58" fmla="*/ 357059 h 2328278"/>
                <a:gd name="connsiteX59" fmla="*/ 2328414 w 2328278"/>
                <a:gd name="connsiteY59" fmla="*/ 621822 h 2328278"/>
                <a:gd name="connsiteX60" fmla="*/ 2192021 w 2328278"/>
                <a:gd name="connsiteY60" fmla="*/ 931106 h 2328278"/>
                <a:gd name="connsiteX61" fmla="*/ 2156625 w 2328278"/>
                <a:gd name="connsiteY61" fmla="*/ 972795 h 2328278"/>
                <a:gd name="connsiteX62" fmla="*/ 2040683 w 2328278"/>
                <a:gd name="connsiteY62" fmla="*/ 991515 h 2328278"/>
                <a:gd name="connsiteX63" fmla="*/ 1942125 w 2328278"/>
                <a:gd name="connsiteY63" fmla="*/ 885248 h 2328278"/>
                <a:gd name="connsiteX64" fmla="*/ 1961789 w 2328278"/>
                <a:gd name="connsiteY64" fmla="*/ 781341 h 2328278"/>
                <a:gd name="connsiteX65" fmla="*/ 2048785 w 2328278"/>
                <a:gd name="connsiteY65" fmla="*/ 635430 h 2328278"/>
                <a:gd name="connsiteX66" fmla="*/ 2018816 w 2328278"/>
                <a:gd name="connsiteY66" fmla="*/ 418255 h 2328278"/>
                <a:gd name="connsiteX67" fmla="*/ 1832397 w 2328278"/>
                <a:gd name="connsiteY67" fmla="*/ 281862 h 2328278"/>
                <a:gd name="connsiteX68" fmla="*/ 1614121 w 2328278"/>
                <a:gd name="connsiteY68" fmla="*/ 319303 h 2328278"/>
                <a:gd name="connsiteX69" fmla="*/ 1475604 w 2328278"/>
                <a:gd name="connsiteY69" fmla="*/ 474889 h 2328278"/>
                <a:gd name="connsiteX70" fmla="*/ 1526810 w 2328278"/>
                <a:gd name="connsiteY70" fmla="*/ 783465 h 2328278"/>
                <a:gd name="connsiteX71" fmla="*/ 1694430 w 2328278"/>
                <a:gd name="connsiteY71" fmla="*/ 936848 h 2328278"/>
                <a:gd name="connsiteX72" fmla="*/ 1702926 w 2328278"/>
                <a:gd name="connsiteY72" fmla="*/ 945028 h 2328278"/>
                <a:gd name="connsiteX73" fmla="*/ 1854421 w 2328278"/>
                <a:gd name="connsiteY73" fmla="*/ 1087478 h 2328278"/>
                <a:gd name="connsiteX74" fmla="*/ 2047841 w 2328278"/>
                <a:gd name="connsiteY74" fmla="*/ 1265009 h 2328278"/>
                <a:gd name="connsiteX75" fmla="*/ 2167480 w 2328278"/>
                <a:gd name="connsiteY75" fmla="*/ 1371748 h 2328278"/>
                <a:gd name="connsiteX76" fmla="*/ 2245981 w 2328278"/>
                <a:gd name="connsiteY76" fmla="*/ 1473768 h 2328278"/>
                <a:gd name="connsiteX77" fmla="*/ 2323538 w 2328278"/>
                <a:gd name="connsiteY77" fmla="*/ 1685043 h 2328278"/>
                <a:gd name="connsiteX78" fmla="*/ 2328493 w 2328278"/>
                <a:gd name="connsiteY78" fmla="*/ 1821672 h 2328278"/>
                <a:gd name="connsiteX79" fmla="*/ 2256364 w 2328278"/>
                <a:gd name="connsiteY79" fmla="*/ 2051039 h 2328278"/>
                <a:gd name="connsiteX80" fmla="*/ 2005523 w 2328278"/>
                <a:gd name="connsiteY80" fmla="*/ 2279699 h 2328278"/>
                <a:gd name="connsiteX81" fmla="*/ 1856309 w 2328278"/>
                <a:gd name="connsiteY81" fmla="*/ 2323826 h 2328278"/>
                <a:gd name="connsiteX82" fmla="*/ 1579354 w 2328278"/>
                <a:gd name="connsiteY82" fmla="*/ 2298970 h 2328278"/>
                <a:gd name="connsiteX83" fmla="*/ 1410947 w 2328278"/>
                <a:gd name="connsiteY83" fmla="*/ 2201984 h 2328278"/>
                <a:gd name="connsiteX84" fmla="*/ 1198885 w 2328278"/>
                <a:gd name="connsiteY84" fmla="*/ 1997788 h 2328278"/>
                <a:gd name="connsiteX85" fmla="*/ 1165062 w 2328278"/>
                <a:gd name="connsiteY85" fmla="*/ 1964201 h 23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28278" h="2328278">
                  <a:moveTo>
                    <a:pt x="1165062" y="1964201"/>
                  </a:moveTo>
                  <a:cubicBezTo>
                    <a:pt x="1104652" y="2024689"/>
                    <a:pt x="1048097" y="2081087"/>
                    <a:pt x="991778" y="2137721"/>
                  </a:cubicBezTo>
                  <a:cubicBezTo>
                    <a:pt x="931369" y="2198445"/>
                    <a:pt x="864352" y="2249179"/>
                    <a:pt x="785694" y="2284654"/>
                  </a:cubicBezTo>
                  <a:cubicBezTo>
                    <a:pt x="746050" y="2302588"/>
                    <a:pt x="705069" y="2315095"/>
                    <a:pt x="662751" y="2321545"/>
                  </a:cubicBezTo>
                  <a:cubicBezTo>
                    <a:pt x="624288" y="2327365"/>
                    <a:pt x="584880" y="2330276"/>
                    <a:pt x="546023" y="2329804"/>
                  </a:cubicBezTo>
                  <a:cubicBezTo>
                    <a:pt x="427721" y="2328230"/>
                    <a:pt x="321139" y="2290317"/>
                    <a:pt x="225963" y="2220233"/>
                  </a:cubicBezTo>
                  <a:cubicBezTo>
                    <a:pt x="149665" y="2164071"/>
                    <a:pt x="92166" y="2092099"/>
                    <a:pt x="52365" y="2006598"/>
                  </a:cubicBezTo>
                  <a:cubicBezTo>
                    <a:pt x="30419" y="1959324"/>
                    <a:pt x="16654" y="1909455"/>
                    <a:pt x="7530" y="1857619"/>
                  </a:cubicBezTo>
                  <a:cubicBezTo>
                    <a:pt x="-808" y="1810503"/>
                    <a:pt x="-1673" y="1763466"/>
                    <a:pt x="2259" y="1717057"/>
                  </a:cubicBezTo>
                  <a:cubicBezTo>
                    <a:pt x="9181" y="1636039"/>
                    <a:pt x="32464" y="1559112"/>
                    <a:pt x="74704" y="1488320"/>
                  </a:cubicBezTo>
                  <a:cubicBezTo>
                    <a:pt x="106403" y="1435147"/>
                    <a:pt x="145024" y="1388031"/>
                    <a:pt x="188600" y="1344611"/>
                  </a:cubicBezTo>
                  <a:cubicBezTo>
                    <a:pt x="237840" y="1295607"/>
                    <a:pt x="286923" y="1246446"/>
                    <a:pt x="335927" y="1197206"/>
                  </a:cubicBezTo>
                  <a:cubicBezTo>
                    <a:pt x="345130" y="1188003"/>
                    <a:pt x="353940" y="1178485"/>
                    <a:pt x="364637" y="1167316"/>
                  </a:cubicBezTo>
                  <a:cubicBezTo>
                    <a:pt x="357322" y="1158506"/>
                    <a:pt x="351423" y="1150247"/>
                    <a:pt x="344422" y="1143089"/>
                  </a:cubicBezTo>
                  <a:cubicBezTo>
                    <a:pt x="293609" y="1091962"/>
                    <a:pt x="242953" y="1040676"/>
                    <a:pt x="191432" y="990178"/>
                  </a:cubicBezTo>
                  <a:cubicBezTo>
                    <a:pt x="143608" y="943298"/>
                    <a:pt x="100661" y="892327"/>
                    <a:pt x="68490" y="833806"/>
                  </a:cubicBezTo>
                  <a:cubicBezTo>
                    <a:pt x="38206" y="778981"/>
                    <a:pt x="15710" y="720381"/>
                    <a:pt x="8867" y="657218"/>
                  </a:cubicBezTo>
                  <a:cubicBezTo>
                    <a:pt x="5484" y="626227"/>
                    <a:pt x="1866" y="595078"/>
                    <a:pt x="1237" y="563930"/>
                  </a:cubicBezTo>
                  <a:cubicBezTo>
                    <a:pt x="-1280" y="433751"/>
                    <a:pt x="40173" y="318753"/>
                    <a:pt x="120011" y="216025"/>
                  </a:cubicBezTo>
                  <a:cubicBezTo>
                    <a:pt x="204568" y="107241"/>
                    <a:pt x="314611" y="38101"/>
                    <a:pt x="448251" y="11750"/>
                  </a:cubicBezTo>
                  <a:cubicBezTo>
                    <a:pt x="610758" y="-20342"/>
                    <a:pt x="761231" y="13323"/>
                    <a:pt x="896051" y="112511"/>
                  </a:cubicBezTo>
                  <a:cubicBezTo>
                    <a:pt x="952213" y="153807"/>
                    <a:pt x="1000037" y="203755"/>
                    <a:pt x="1049906" y="251815"/>
                  </a:cubicBezTo>
                  <a:cubicBezTo>
                    <a:pt x="1075234" y="276199"/>
                    <a:pt x="1076493" y="306875"/>
                    <a:pt x="1069964" y="335743"/>
                  </a:cubicBezTo>
                  <a:cubicBezTo>
                    <a:pt x="1053761" y="407243"/>
                    <a:pt x="981631" y="462697"/>
                    <a:pt x="919884" y="466315"/>
                  </a:cubicBezTo>
                  <a:cubicBezTo>
                    <a:pt x="893377" y="467888"/>
                    <a:pt x="871274" y="460809"/>
                    <a:pt x="852789" y="441223"/>
                  </a:cubicBezTo>
                  <a:cubicBezTo>
                    <a:pt x="832102" y="419356"/>
                    <a:pt x="809921" y="398827"/>
                    <a:pt x="788997" y="377117"/>
                  </a:cubicBezTo>
                  <a:cubicBezTo>
                    <a:pt x="739364" y="325596"/>
                    <a:pt x="679269" y="291301"/>
                    <a:pt x="609500" y="279974"/>
                  </a:cubicBezTo>
                  <a:cubicBezTo>
                    <a:pt x="521875" y="265816"/>
                    <a:pt x="440228" y="286110"/>
                    <a:pt x="371402" y="344317"/>
                  </a:cubicBezTo>
                  <a:cubicBezTo>
                    <a:pt x="316577" y="390725"/>
                    <a:pt x="286844" y="450269"/>
                    <a:pt x="275203" y="522477"/>
                  </a:cubicBezTo>
                  <a:cubicBezTo>
                    <a:pt x="263326" y="595865"/>
                    <a:pt x="283147" y="658949"/>
                    <a:pt x="320667" y="718572"/>
                  </a:cubicBezTo>
                  <a:cubicBezTo>
                    <a:pt x="337186" y="744843"/>
                    <a:pt x="357558" y="769306"/>
                    <a:pt x="379425" y="791409"/>
                  </a:cubicBezTo>
                  <a:cubicBezTo>
                    <a:pt x="481602" y="895002"/>
                    <a:pt x="584801" y="997493"/>
                    <a:pt x="687765" y="1100299"/>
                  </a:cubicBezTo>
                  <a:cubicBezTo>
                    <a:pt x="703811" y="1116346"/>
                    <a:pt x="716868" y="1132785"/>
                    <a:pt x="718127" y="1157484"/>
                  </a:cubicBezTo>
                  <a:cubicBezTo>
                    <a:pt x="719621" y="1187216"/>
                    <a:pt x="709946" y="1209870"/>
                    <a:pt x="688708" y="1230872"/>
                  </a:cubicBezTo>
                  <a:cubicBezTo>
                    <a:pt x="582441" y="1335880"/>
                    <a:pt x="477354" y="1442147"/>
                    <a:pt x="371323" y="1547470"/>
                  </a:cubicBezTo>
                  <a:cubicBezTo>
                    <a:pt x="324600" y="1593800"/>
                    <a:pt x="290148" y="1648310"/>
                    <a:pt x="280316" y="1712652"/>
                  </a:cubicBezTo>
                  <a:cubicBezTo>
                    <a:pt x="263483" y="1822695"/>
                    <a:pt x="284721" y="1923771"/>
                    <a:pt x="394606" y="2005103"/>
                  </a:cubicBezTo>
                  <a:cubicBezTo>
                    <a:pt x="442666" y="2040656"/>
                    <a:pt x="497648" y="2056624"/>
                    <a:pt x="554439" y="2060636"/>
                  </a:cubicBezTo>
                  <a:cubicBezTo>
                    <a:pt x="599432" y="2063782"/>
                    <a:pt x="644503" y="2050410"/>
                    <a:pt x="686506" y="2030982"/>
                  </a:cubicBezTo>
                  <a:cubicBezTo>
                    <a:pt x="720093" y="2015486"/>
                    <a:pt x="749590" y="1994091"/>
                    <a:pt x="775626" y="1968134"/>
                  </a:cubicBezTo>
                  <a:cubicBezTo>
                    <a:pt x="883230" y="1860766"/>
                    <a:pt x="990755" y="1753240"/>
                    <a:pt x="1098124" y="1645557"/>
                  </a:cubicBezTo>
                  <a:cubicBezTo>
                    <a:pt x="1115114" y="1628567"/>
                    <a:pt x="1132261" y="1614644"/>
                    <a:pt x="1158533" y="1613465"/>
                  </a:cubicBezTo>
                  <a:cubicBezTo>
                    <a:pt x="1188580" y="1612049"/>
                    <a:pt x="1210841" y="1623061"/>
                    <a:pt x="1231528" y="1643984"/>
                  </a:cubicBezTo>
                  <a:cubicBezTo>
                    <a:pt x="1336694" y="1750172"/>
                    <a:pt x="1442410" y="1855731"/>
                    <a:pt x="1548363" y="1961133"/>
                  </a:cubicBezTo>
                  <a:cubicBezTo>
                    <a:pt x="1593591" y="2006126"/>
                    <a:pt x="1646292" y="2039791"/>
                    <a:pt x="1709848" y="2051197"/>
                  </a:cubicBezTo>
                  <a:cubicBezTo>
                    <a:pt x="1820283" y="2071019"/>
                    <a:pt x="1933630" y="2035937"/>
                    <a:pt x="2003793" y="1938480"/>
                  </a:cubicBezTo>
                  <a:cubicBezTo>
                    <a:pt x="2038796" y="1889948"/>
                    <a:pt x="2057280" y="1835516"/>
                    <a:pt x="2059797" y="1778804"/>
                  </a:cubicBezTo>
                  <a:cubicBezTo>
                    <a:pt x="2062629" y="1715877"/>
                    <a:pt x="2042493" y="1655547"/>
                    <a:pt x="2006231" y="1602138"/>
                  </a:cubicBezTo>
                  <a:cubicBezTo>
                    <a:pt x="1989162" y="1577046"/>
                    <a:pt x="1967059" y="1557460"/>
                    <a:pt x="1943698" y="1538267"/>
                  </a:cubicBezTo>
                  <a:cubicBezTo>
                    <a:pt x="1911448" y="1511760"/>
                    <a:pt x="1881479" y="1482499"/>
                    <a:pt x="1850881" y="1453946"/>
                  </a:cubicBezTo>
                  <a:cubicBezTo>
                    <a:pt x="1804001" y="1410291"/>
                    <a:pt x="1757593" y="1366085"/>
                    <a:pt x="1710634" y="1322508"/>
                  </a:cubicBezTo>
                  <a:cubicBezTo>
                    <a:pt x="1640707" y="1257615"/>
                    <a:pt x="1570701" y="1192801"/>
                    <a:pt x="1500381" y="1128459"/>
                  </a:cubicBezTo>
                  <a:cubicBezTo>
                    <a:pt x="1448388" y="1080871"/>
                    <a:pt x="1393878" y="1035800"/>
                    <a:pt x="1343852" y="986245"/>
                  </a:cubicBezTo>
                  <a:cubicBezTo>
                    <a:pt x="1260159" y="903182"/>
                    <a:pt x="1208324" y="802893"/>
                    <a:pt x="1188266" y="685771"/>
                  </a:cubicBezTo>
                  <a:cubicBezTo>
                    <a:pt x="1160500" y="523185"/>
                    <a:pt x="1199986" y="377038"/>
                    <a:pt x="1296499" y="246623"/>
                  </a:cubicBezTo>
                  <a:cubicBezTo>
                    <a:pt x="1372011" y="144604"/>
                    <a:pt x="1471042" y="70272"/>
                    <a:pt x="1592096" y="29842"/>
                  </a:cubicBezTo>
                  <a:cubicBezTo>
                    <a:pt x="1676890" y="1446"/>
                    <a:pt x="1764200" y="-6734"/>
                    <a:pt x="1854106" y="8289"/>
                  </a:cubicBezTo>
                  <a:cubicBezTo>
                    <a:pt x="1915302" y="18515"/>
                    <a:pt x="1973352" y="34876"/>
                    <a:pt x="2027862" y="63901"/>
                  </a:cubicBezTo>
                  <a:cubicBezTo>
                    <a:pt x="2151355" y="129580"/>
                    <a:pt x="2239374" y="226801"/>
                    <a:pt x="2291917" y="357059"/>
                  </a:cubicBezTo>
                  <a:cubicBezTo>
                    <a:pt x="2326448" y="442639"/>
                    <a:pt x="2337460" y="531759"/>
                    <a:pt x="2328414" y="621822"/>
                  </a:cubicBezTo>
                  <a:cubicBezTo>
                    <a:pt x="2316695" y="738551"/>
                    <a:pt x="2271387" y="842930"/>
                    <a:pt x="2192021" y="931106"/>
                  </a:cubicBezTo>
                  <a:cubicBezTo>
                    <a:pt x="2179830" y="944635"/>
                    <a:pt x="2169525" y="959973"/>
                    <a:pt x="2156625" y="972795"/>
                  </a:cubicBezTo>
                  <a:cubicBezTo>
                    <a:pt x="2125398" y="1004100"/>
                    <a:pt x="2076630" y="1008977"/>
                    <a:pt x="2040683" y="991515"/>
                  </a:cubicBezTo>
                  <a:cubicBezTo>
                    <a:pt x="1993488" y="968547"/>
                    <a:pt x="1958643" y="934409"/>
                    <a:pt x="1942125" y="885248"/>
                  </a:cubicBezTo>
                  <a:cubicBezTo>
                    <a:pt x="1929854" y="848751"/>
                    <a:pt x="1927101" y="812175"/>
                    <a:pt x="1961789" y="781341"/>
                  </a:cubicBezTo>
                  <a:cubicBezTo>
                    <a:pt x="2005681" y="742326"/>
                    <a:pt x="2032896" y="692300"/>
                    <a:pt x="2048785" y="635430"/>
                  </a:cubicBezTo>
                  <a:cubicBezTo>
                    <a:pt x="2070337" y="558267"/>
                    <a:pt x="2057359" y="486609"/>
                    <a:pt x="2018816" y="418255"/>
                  </a:cubicBezTo>
                  <a:cubicBezTo>
                    <a:pt x="1977364" y="344789"/>
                    <a:pt x="1914594" y="297358"/>
                    <a:pt x="1832397" y="281862"/>
                  </a:cubicBezTo>
                  <a:cubicBezTo>
                    <a:pt x="1756413" y="267546"/>
                    <a:pt x="1682238" y="276513"/>
                    <a:pt x="1614121" y="319303"/>
                  </a:cubicBezTo>
                  <a:cubicBezTo>
                    <a:pt x="1552453" y="358003"/>
                    <a:pt x="1506123" y="409052"/>
                    <a:pt x="1475604" y="474889"/>
                  </a:cubicBezTo>
                  <a:cubicBezTo>
                    <a:pt x="1427622" y="578560"/>
                    <a:pt x="1452006" y="709605"/>
                    <a:pt x="1526810" y="783465"/>
                  </a:cubicBezTo>
                  <a:cubicBezTo>
                    <a:pt x="1580691" y="836637"/>
                    <a:pt x="1638426" y="885877"/>
                    <a:pt x="1694430" y="936848"/>
                  </a:cubicBezTo>
                  <a:cubicBezTo>
                    <a:pt x="1697341" y="939522"/>
                    <a:pt x="1700094" y="942354"/>
                    <a:pt x="1702926" y="945028"/>
                  </a:cubicBezTo>
                  <a:cubicBezTo>
                    <a:pt x="1753345" y="992538"/>
                    <a:pt x="1803608" y="1040362"/>
                    <a:pt x="1854421" y="1087478"/>
                  </a:cubicBezTo>
                  <a:cubicBezTo>
                    <a:pt x="1918606" y="1147022"/>
                    <a:pt x="1983027" y="1206252"/>
                    <a:pt x="2047841" y="1265009"/>
                  </a:cubicBezTo>
                  <a:cubicBezTo>
                    <a:pt x="2087485" y="1300956"/>
                    <a:pt x="2130354" y="1333520"/>
                    <a:pt x="2167480" y="1371748"/>
                  </a:cubicBezTo>
                  <a:cubicBezTo>
                    <a:pt x="2197213" y="1402346"/>
                    <a:pt x="2224035" y="1437192"/>
                    <a:pt x="2245981" y="1473768"/>
                  </a:cubicBezTo>
                  <a:cubicBezTo>
                    <a:pt x="2284995" y="1538818"/>
                    <a:pt x="2313627" y="1607880"/>
                    <a:pt x="2323538" y="1685043"/>
                  </a:cubicBezTo>
                  <a:cubicBezTo>
                    <a:pt x="2329437" y="1730901"/>
                    <a:pt x="2332505" y="1776601"/>
                    <a:pt x="2328493" y="1821672"/>
                  </a:cubicBezTo>
                  <a:cubicBezTo>
                    <a:pt x="2321257" y="1902769"/>
                    <a:pt x="2298053" y="1980483"/>
                    <a:pt x="2256364" y="2051039"/>
                  </a:cubicBezTo>
                  <a:cubicBezTo>
                    <a:pt x="2196269" y="2152587"/>
                    <a:pt x="2113127" y="2230144"/>
                    <a:pt x="2005523" y="2279699"/>
                  </a:cubicBezTo>
                  <a:cubicBezTo>
                    <a:pt x="1958171" y="2301487"/>
                    <a:pt x="1908380" y="2315409"/>
                    <a:pt x="1856309" y="2323826"/>
                  </a:cubicBezTo>
                  <a:cubicBezTo>
                    <a:pt x="1761368" y="2339164"/>
                    <a:pt x="1669260" y="2330748"/>
                    <a:pt x="1579354" y="2298970"/>
                  </a:cubicBezTo>
                  <a:cubicBezTo>
                    <a:pt x="1517450" y="2277103"/>
                    <a:pt x="1459322" y="2246662"/>
                    <a:pt x="1410947" y="2201984"/>
                  </a:cubicBezTo>
                  <a:cubicBezTo>
                    <a:pt x="1338896" y="2135361"/>
                    <a:pt x="1269441" y="2066063"/>
                    <a:pt x="1198885" y="1997788"/>
                  </a:cubicBezTo>
                  <a:cubicBezTo>
                    <a:pt x="1188659" y="1987562"/>
                    <a:pt x="1178591" y="1977573"/>
                    <a:pt x="1165062" y="1964201"/>
                  </a:cubicBezTo>
                  <a:close/>
                </a:path>
              </a:pathLst>
            </a:custGeom>
            <a:solidFill>
              <a:schemeClr val="bg1"/>
            </a:solidFill>
            <a:ln w="786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26352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2 lig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2">
              <a:defRPr/>
            </a:pPr>
            <a:fld id="{7B5FA6C7-F5EC-49ED-84F7-7DD108B36D86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2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2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66036" y="855700"/>
            <a:ext cx="11469783" cy="92079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F280671-DC82-46A9-B49C-EA53F220B9A7}"/>
              </a:ext>
            </a:extLst>
          </p:cNvPr>
          <p:cNvGrpSpPr/>
          <p:nvPr/>
        </p:nvGrpSpPr>
        <p:grpSpPr>
          <a:xfrm>
            <a:off x="-1" y="581990"/>
            <a:ext cx="12190414" cy="278114"/>
            <a:chOff x="-1" y="346306"/>
            <a:chExt cx="12552364" cy="292728"/>
          </a:xfrm>
        </p:grpSpPr>
        <p:sp>
          <p:nvSpPr>
            <p:cNvPr id="7" name="Forme libre : forme 81">
              <a:extLst>
                <a:ext uri="{FF2B5EF4-FFF2-40B4-BE49-F238E27FC236}">
                  <a16:creationId xmlns:a16="http://schemas.microsoft.com/office/drawing/2014/main" id="{0E7E3476-2F5D-41BB-A9FD-1A965EBC02A2}"/>
                </a:ext>
              </a:extLst>
            </p:cNvPr>
            <p:cNvSpPr/>
            <p:nvPr/>
          </p:nvSpPr>
          <p:spPr>
            <a:xfrm>
              <a:off x="-1" y="346306"/>
              <a:ext cx="12552364" cy="292728"/>
            </a:xfrm>
            <a:custGeom>
              <a:avLst/>
              <a:gdLst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5611904 w 12192001"/>
                <a:gd name="connsiteY18" fmla="*/ 64800 h 278114"/>
                <a:gd name="connsiteX19" fmla="*/ 0 w 12192001"/>
                <a:gd name="connsiteY19" fmla="*/ 6480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0 w 12192001"/>
                <a:gd name="connsiteY18" fmla="*/ 64800 h 278114"/>
                <a:gd name="connsiteX19" fmla="*/ 0 w 12192001"/>
                <a:gd name="connsiteY19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37377 w 12192001"/>
                <a:gd name="connsiteY8" fmla="*/ 68173 h 278114"/>
                <a:gd name="connsiteX9" fmla="*/ 6373311 w 12192001"/>
                <a:gd name="connsiteY9" fmla="*/ 129774 h 278114"/>
                <a:gd name="connsiteX10" fmla="*/ 6291792 w 12192001"/>
                <a:gd name="connsiteY10" fmla="*/ 187680 h 278114"/>
                <a:gd name="connsiteX11" fmla="*/ 6213660 w 12192001"/>
                <a:gd name="connsiteY11" fmla="*/ 241582 h 278114"/>
                <a:gd name="connsiteX12" fmla="*/ 6052470 w 12192001"/>
                <a:gd name="connsiteY12" fmla="*/ 274025 h 278114"/>
                <a:gd name="connsiteX13" fmla="*/ 5951853 w 12192001"/>
                <a:gd name="connsiteY13" fmla="*/ 224025 h 278114"/>
                <a:gd name="connsiteX14" fmla="*/ 5867151 w 12192001"/>
                <a:gd name="connsiteY14" fmla="*/ 156571 h 278114"/>
                <a:gd name="connsiteX15" fmla="*/ 5815612 w 12192001"/>
                <a:gd name="connsiteY15" fmla="*/ 122896 h 278114"/>
                <a:gd name="connsiteX16" fmla="*/ 5622080 w 12192001"/>
                <a:gd name="connsiteY16" fmla="*/ 67043 h 278114"/>
                <a:gd name="connsiteX17" fmla="*/ 0 w 12192001"/>
                <a:gd name="connsiteY17" fmla="*/ 64800 h 278114"/>
                <a:gd name="connsiteX18" fmla="*/ 0 w 12192001"/>
                <a:gd name="connsiteY18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37377 w 12192001"/>
                <a:gd name="connsiteY7" fmla="*/ 68173 h 278114"/>
                <a:gd name="connsiteX8" fmla="*/ 6373311 w 12192001"/>
                <a:gd name="connsiteY8" fmla="*/ 129774 h 278114"/>
                <a:gd name="connsiteX9" fmla="*/ 6291792 w 12192001"/>
                <a:gd name="connsiteY9" fmla="*/ 187680 h 278114"/>
                <a:gd name="connsiteX10" fmla="*/ 6213660 w 12192001"/>
                <a:gd name="connsiteY10" fmla="*/ 241582 h 278114"/>
                <a:gd name="connsiteX11" fmla="*/ 6052470 w 12192001"/>
                <a:gd name="connsiteY11" fmla="*/ 274025 h 278114"/>
                <a:gd name="connsiteX12" fmla="*/ 5951853 w 12192001"/>
                <a:gd name="connsiteY12" fmla="*/ 224025 h 278114"/>
                <a:gd name="connsiteX13" fmla="*/ 5867151 w 12192001"/>
                <a:gd name="connsiteY13" fmla="*/ 156571 h 278114"/>
                <a:gd name="connsiteX14" fmla="*/ 5815612 w 12192001"/>
                <a:gd name="connsiteY14" fmla="*/ 122896 h 278114"/>
                <a:gd name="connsiteX15" fmla="*/ 5622080 w 12192001"/>
                <a:gd name="connsiteY15" fmla="*/ 67043 h 278114"/>
                <a:gd name="connsiteX16" fmla="*/ 0 w 12192001"/>
                <a:gd name="connsiteY16" fmla="*/ 64800 h 278114"/>
                <a:gd name="connsiteX17" fmla="*/ 0 w 12192001"/>
                <a:gd name="connsiteY17" fmla="*/ 0 h 2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2001" h="278114">
                  <a:moveTo>
                    <a:pt x="0" y="0"/>
                  </a:moveTo>
                  <a:lnTo>
                    <a:pt x="5626895" y="0"/>
                  </a:lnTo>
                  <a:lnTo>
                    <a:pt x="5626895" y="0"/>
                  </a:lnTo>
                  <a:lnTo>
                    <a:pt x="6565106" y="0"/>
                  </a:lnTo>
                  <a:lnTo>
                    <a:pt x="6580909" y="0"/>
                  </a:lnTo>
                  <a:lnTo>
                    <a:pt x="12192001" y="0"/>
                  </a:lnTo>
                  <a:lnTo>
                    <a:pt x="12192001" y="64800"/>
                  </a:lnTo>
                  <a:lnTo>
                    <a:pt x="6537377" y="68173"/>
                  </a:lnTo>
                  <a:cubicBezTo>
                    <a:pt x="6477829" y="75565"/>
                    <a:pt x="6423209" y="96715"/>
                    <a:pt x="6373311" y="129774"/>
                  </a:cubicBezTo>
                  <a:cubicBezTo>
                    <a:pt x="6345590" y="148152"/>
                    <a:pt x="6319102" y="168481"/>
                    <a:pt x="6291792" y="187680"/>
                  </a:cubicBezTo>
                  <a:cubicBezTo>
                    <a:pt x="6265919" y="205955"/>
                    <a:pt x="6240457" y="224846"/>
                    <a:pt x="6213660" y="241582"/>
                  </a:cubicBezTo>
                  <a:cubicBezTo>
                    <a:pt x="6164276" y="272485"/>
                    <a:pt x="6110375" y="285422"/>
                    <a:pt x="6052470" y="274025"/>
                  </a:cubicBezTo>
                  <a:cubicBezTo>
                    <a:pt x="6014687" y="266530"/>
                    <a:pt x="5981832" y="247947"/>
                    <a:pt x="5951853" y="224025"/>
                  </a:cubicBezTo>
                  <a:cubicBezTo>
                    <a:pt x="5923722" y="201438"/>
                    <a:pt x="5895898" y="178337"/>
                    <a:pt x="5867151" y="156571"/>
                  </a:cubicBezTo>
                  <a:cubicBezTo>
                    <a:pt x="5850826" y="144251"/>
                    <a:pt x="5833167" y="133471"/>
                    <a:pt x="5815612" y="122896"/>
                  </a:cubicBezTo>
                  <a:cubicBezTo>
                    <a:pt x="5756165" y="87064"/>
                    <a:pt x="5690662" y="71561"/>
                    <a:pt x="5622080" y="67043"/>
                  </a:cubicBezTo>
                  <a:lnTo>
                    <a:pt x="0" y="6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02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Forme libre : forme 110">
              <a:extLst>
                <a:ext uri="{FF2B5EF4-FFF2-40B4-BE49-F238E27FC236}">
                  <a16:creationId xmlns:a16="http://schemas.microsoft.com/office/drawing/2014/main" id="{3C17A92B-6E82-4EBA-ACF1-6318DF4309BC}"/>
                </a:ext>
              </a:extLst>
            </p:cNvPr>
            <p:cNvSpPr/>
            <p:nvPr userDrawn="1"/>
          </p:nvSpPr>
          <p:spPr>
            <a:xfrm>
              <a:off x="6196906" y="411625"/>
              <a:ext cx="158550" cy="162090"/>
            </a:xfrm>
            <a:custGeom>
              <a:avLst/>
              <a:gdLst>
                <a:gd name="connsiteX0" fmla="*/ 1165062 w 2328278"/>
                <a:gd name="connsiteY0" fmla="*/ 1964201 h 2328278"/>
                <a:gd name="connsiteX1" fmla="*/ 991778 w 2328278"/>
                <a:gd name="connsiteY1" fmla="*/ 2137721 h 2328278"/>
                <a:gd name="connsiteX2" fmla="*/ 785694 w 2328278"/>
                <a:gd name="connsiteY2" fmla="*/ 2284654 h 2328278"/>
                <a:gd name="connsiteX3" fmla="*/ 662751 w 2328278"/>
                <a:gd name="connsiteY3" fmla="*/ 2321545 h 2328278"/>
                <a:gd name="connsiteX4" fmla="*/ 546023 w 2328278"/>
                <a:gd name="connsiteY4" fmla="*/ 2329804 h 2328278"/>
                <a:gd name="connsiteX5" fmla="*/ 225963 w 2328278"/>
                <a:gd name="connsiteY5" fmla="*/ 2220233 h 2328278"/>
                <a:gd name="connsiteX6" fmla="*/ 52365 w 2328278"/>
                <a:gd name="connsiteY6" fmla="*/ 2006598 h 2328278"/>
                <a:gd name="connsiteX7" fmla="*/ 7530 w 2328278"/>
                <a:gd name="connsiteY7" fmla="*/ 1857619 h 2328278"/>
                <a:gd name="connsiteX8" fmla="*/ 2259 w 2328278"/>
                <a:gd name="connsiteY8" fmla="*/ 1717057 h 2328278"/>
                <a:gd name="connsiteX9" fmla="*/ 74704 w 2328278"/>
                <a:gd name="connsiteY9" fmla="*/ 1488320 h 2328278"/>
                <a:gd name="connsiteX10" fmla="*/ 188600 w 2328278"/>
                <a:gd name="connsiteY10" fmla="*/ 1344611 h 2328278"/>
                <a:gd name="connsiteX11" fmla="*/ 335927 w 2328278"/>
                <a:gd name="connsiteY11" fmla="*/ 1197206 h 2328278"/>
                <a:gd name="connsiteX12" fmla="*/ 364637 w 2328278"/>
                <a:gd name="connsiteY12" fmla="*/ 1167316 h 2328278"/>
                <a:gd name="connsiteX13" fmla="*/ 344422 w 2328278"/>
                <a:gd name="connsiteY13" fmla="*/ 1143089 h 2328278"/>
                <a:gd name="connsiteX14" fmla="*/ 191432 w 2328278"/>
                <a:gd name="connsiteY14" fmla="*/ 990178 h 2328278"/>
                <a:gd name="connsiteX15" fmla="*/ 68490 w 2328278"/>
                <a:gd name="connsiteY15" fmla="*/ 833806 h 2328278"/>
                <a:gd name="connsiteX16" fmla="*/ 8867 w 2328278"/>
                <a:gd name="connsiteY16" fmla="*/ 657218 h 2328278"/>
                <a:gd name="connsiteX17" fmla="*/ 1237 w 2328278"/>
                <a:gd name="connsiteY17" fmla="*/ 563930 h 2328278"/>
                <a:gd name="connsiteX18" fmla="*/ 120011 w 2328278"/>
                <a:gd name="connsiteY18" fmla="*/ 216025 h 2328278"/>
                <a:gd name="connsiteX19" fmla="*/ 448251 w 2328278"/>
                <a:gd name="connsiteY19" fmla="*/ 11750 h 2328278"/>
                <a:gd name="connsiteX20" fmla="*/ 896051 w 2328278"/>
                <a:gd name="connsiteY20" fmla="*/ 112511 h 2328278"/>
                <a:gd name="connsiteX21" fmla="*/ 1049906 w 2328278"/>
                <a:gd name="connsiteY21" fmla="*/ 251815 h 2328278"/>
                <a:gd name="connsiteX22" fmla="*/ 1069964 w 2328278"/>
                <a:gd name="connsiteY22" fmla="*/ 335743 h 2328278"/>
                <a:gd name="connsiteX23" fmla="*/ 919884 w 2328278"/>
                <a:gd name="connsiteY23" fmla="*/ 466315 h 2328278"/>
                <a:gd name="connsiteX24" fmla="*/ 852789 w 2328278"/>
                <a:gd name="connsiteY24" fmla="*/ 441223 h 2328278"/>
                <a:gd name="connsiteX25" fmla="*/ 788997 w 2328278"/>
                <a:gd name="connsiteY25" fmla="*/ 377117 h 2328278"/>
                <a:gd name="connsiteX26" fmla="*/ 609500 w 2328278"/>
                <a:gd name="connsiteY26" fmla="*/ 279974 h 2328278"/>
                <a:gd name="connsiteX27" fmla="*/ 371402 w 2328278"/>
                <a:gd name="connsiteY27" fmla="*/ 344317 h 2328278"/>
                <a:gd name="connsiteX28" fmla="*/ 275203 w 2328278"/>
                <a:gd name="connsiteY28" fmla="*/ 522477 h 2328278"/>
                <a:gd name="connsiteX29" fmla="*/ 320667 w 2328278"/>
                <a:gd name="connsiteY29" fmla="*/ 718572 h 2328278"/>
                <a:gd name="connsiteX30" fmla="*/ 379425 w 2328278"/>
                <a:gd name="connsiteY30" fmla="*/ 791409 h 2328278"/>
                <a:gd name="connsiteX31" fmla="*/ 687765 w 2328278"/>
                <a:gd name="connsiteY31" fmla="*/ 1100299 h 2328278"/>
                <a:gd name="connsiteX32" fmla="*/ 718127 w 2328278"/>
                <a:gd name="connsiteY32" fmla="*/ 1157484 h 2328278"/>
                <a:gd name="connsiteX33" fmla="*/ 688708 w 2328278"/>
                <a:gd name="connsiteY33" fmla="*/ 1230872 h 2328278"/>
                <a:gd name="connsiteX34" fmla="*/ 371323 w 2328278"/>
                <a:gd name="connsiteY34" fmla="*/ 1547470 h 2328278"/>
                <a:gd name="connsiteX35" fmla="*/ 280316 w 2328278"/>
                <a:gd name="connsiteY35" fmla="*/ 1712652 h 2328278"/>
                <a:gd name="connsiteX36" fmla="*/ 394606 w 2328278"/>
                <a:gd name="connsiteY36" fmla="*/ 2005103 h 2328278"/>
                <a:gd name="connsiteX37" fmla="*/ 554439 w 2328278"/>
                <a:gd name="connsiteY37" fmla="*/ 2060636 h 2328278"/>
                <a:gd name="connsiteX38" fmla="*/ 686506 w 2328278"/>
                <a:gd name="connsiteY38" fmla="*/ 2030982 h 2328278"/>
                <a:gd name="connsiteX39" fmla="*/ 775626 w 2328278"/>
                <a:gd name="connsiteY39" fmla="*/ 1968134 h 2328278"/>
                <a:gd name="connsiteX40" fmla="*/ 1098124 w 2328278"/>
                <a:gd name="connsiteY40" fmla="*/ 1645557 h 2328278"/>
                <a:gd name="connsiteX41" fmla="*/ 1158533 w 2328278"/>
                <a:gd name="connsiteY41" fmla="*/ 1613465 h 2328278"/>
                <a:gd name="connsiteX42" fmla="*/ 1231528 w 2328278"/>
                <a:gd name="connsiteY42" fmla="*/ 1643984 h 2328278"/>
                <a:gd name="connsiteX43" fmla="*/ 1548363 w 2328278"/>
                <a:gd name="connsiteY43" fmla="*/ 1961133 h 2328278"/>
                <a:gd name="connsiteX44" fmla="*/ 1709848 w 2328278"/>
                <a:gd name="connsiteY44" fmla="*/ 2051197 h 2328278"/>
                <a:gd name="connsiteX45" fmla="*/ 2003793 w 2328278"/>
                <a:gd name="connsiteY45" fmla="*/ 1938480 h 2328278"/>
                <a:gd name="connsiteX46" fmla="*/ 2059797 w 2328278"/>
                <a:gd name="connsiteY46" fmla="*/ 1778804 h 2328278"/>
                <a:gd name="connsiteX47" fmla="*/ 2006231 w 2328278"/>
                <a:gd name="connsiteY47" fmla="*/ 1602138 h 2328278"/>
                <a:gd name="connsiteX48" fmla="*/ 1943698 w 2328278"/>
                <a:gd name="connsiteY48" fmla="*/ 1538267 h 2328278"/>
                <a:gd name="connsiteX49" fmla="*/ 1850881 w 2328278"/>
                <a:gd name="connsiteY49" fmla="*/ 1453946 h 2328278"/>
                <a:gd name="connsiteX50" fmla="*/ 1710634 w 2328278"/>
                <a:gd name="connsiteY50" fmla="*/ 1322508 h 2328278"/>
                <a:gd name="connsiteX51" fmla="*/ 1500381 w 2328278"/>
                <a:gd name="connsiteY51" fmla="*/ 1128459 h 2328278"/>
                <a:gd name="connsiteX52" fmla="*/ 1343852 w 2328278"/>
                <a:gd name="connsiteY52" fmla="*/ 986245 h 2328278"/>
                <a:gd name="connsiteX53" fmla="*/ 1188266 w 2328278"/>
                <a:gd name="connsiteY53" fmla="*/ 685771 h 2328278"/>
                <a:gd name="connsiteX54" fmla="*/ 1296499 w 2328278"/>
                <a:gd name="connsiteY54" fmla="*/ 246623 h 2328278"/>
                <a:gd name="connsiteX55" fmla="*/ 1592096 w 2328278"/>
                <a:gd name="connsiteY55" fmla="*/ 29842 h 2328278"/>
                <a:gd name="connsiteX56" fmla="*/ 1854106 w 2328278"/>
                <a:gd name="connsiteY56" fmla="*/ 8289 h 2328278"/>
                <a:gd name="connsiteX57" fmla="*/ 2027862 w 2328278"/>
                <a:gd name="connsiteY57" fmla="*/ 63901 h 2328278"/>
                <a:gd name="connsiteX58" fmla="*/ 2291917 w 2328278"/>
                <a:gd name="connsiteY58" fmla="*/ 357059 h 2328278"/>
                <a:gd name="connsiteX59" fmla="*/ 2328414 w 2328278"/>
                <a:gd name="connsiteY59" fmla="*/ 621822 h 2328278"/>
                <a:gd name="connsiteX60" fmla="*/ 2192021 w 2328278"/>
                <a:gd name="connsiteY60" fmla="*/ 931106 h 2328278"/>
                <a:gd name="connsiteX61" fmla="*/ 2156625 w 2328278"/>
                <a:gd name="connsiteY61" fmla="*/ 972795 h 2328278"/>
                <a:gd name="connsiteX62" fmla="*/ 2040683 w 2328278"/>
                <a:gd name="connsiteY62" fmla="*/ 991515 h 2328278"/>
                <a:gd name="connsiteX63" fmla="*/ 1942125 w 2328278"/>
                <a:gd name="connsiteY63" fmla="*/ 885248 h 2328278"/>
                <a:gd name="connsiteX64" fmla="*/ 1961789 w 2328278"/>
                <a:gd name="connsiteY64" fmla="*/ 781341 h 2328278"/>
                <a:gd name="connsiteX65" fmla="*/ 2048785 w 2328278"/>
                <a:gd name="connsiteY65" fmla="*/ 635430 h 2328278"/>
                <a:gd name="connsiteX66" fmla="*/ 2018816 w 2328278"/>
                <a:gd name="connsiteY66" fmla="*/ 418255 h 2328278"/>
                <a:gd name="connsiteX67" fmla="*/ 1832397 w 2328278"/>
                <a:gd name="connsiteY67" fmla="*/ 281862 h 2328278"/>
                <a:gd name="connsiteX68" fmla="*/ 1614121 w 2328278"/>
                <a:gd name="connsiteY68" fmla="*/ 319303 h 2328278"/>
                <a:gd name="connsiteX69" fmla="*/ 1475604 w 2328278"/>
                <a:gd name="connsiteY69" fmla="*/ 474889 h 2328278"/>
                <a:gd name="connsiteX70" fmla="*/ 1526810 w 2328278"/>
                <a:gd name="connsiteY70" fmla="*/ 783465 h 2328278"/>
                <a:gd name="connsiteX71" fmla="*/ 1694430 w 2328278"/>
                <a:gd name="connsiteY71" fmla="*/ 936848 h 2328278"/>
                <a:gd name="connsiteX72" fmla="*/ 1702926 w 2328278"/>
                <a:gd name="connsiteY72" fmla="*/ 945028 h 2328278"/>
                <a:gd name="connsiteX73" fmla="*/ 1854421 w 2328278"/>
                <a:gd name="connsiteY73" fmla="*/ 1087478 h 2328278"/>
                <a:gd name="connsiteX74" fmla="*/ 2047841 w 2328278"/>
                <a:gd name="connsiteY74" fmla="*/ 1265009 h 2328278"/>
                <a:gd name="connsiteX75" fmla="*/ 2167480 w 2328278"/>
                <a:gd name="connsiteY75" fmla="*/ 1371748 h 2328278"/>
                <a:gd name="connsiteX76" fmla="*/ 2245981 w 2328278"/>
                <a:gd name="connsiteY76" fmla="*/ 1473768 h 2328278"/>
                <a:gd name="connsiteX77" fmla="*/ 2323538 w 2328278"/>
                <a:gd name="connsiteY77" fmla="*/ 1685043 h 2328278"/>
                <a:gd name="connsiteX78" fmla="*/ 2328493 w 2328278"/>
                <a:gd name="connsiteY78" fmla="*/ 1821672 h 2328278"/>
                <a:gd name="connsiteX79" fmla="*/ 2256364 w 2328278"/>
                <a:gd name="connsiteY79" fmla="*/ 2051039 h 2328278"/>
                <a:gd name="connsiteX80" fmla="*/ 2005523 w 2328278"/>
                <a:gd name="connsiteY80" fmla="*/ 2279699 h 2328278"/>
                <a:gd name="connsiteX81" fmla="*/ 1856309 w 2328278"/>
                <a:gd name="connsiteY81" fmla="*/ 2323826 h 2328278"/>
                <a:gd name="connsiteX82" fmla="*/ 1579354 w 2328278"/>
                <a:gd name="connsiteY82" fmla="*/ 2298970 h 2328278"/>
                <a:gd name="connsiteX83" fmla="*/ 1410947 w 2328278"/>
                <a:gd name="connsiteY83" fmla="*/ 2201984 h 2328278"/>
                <a:gd name="connsiteX84" fmla="*/ 1198885 w 2328278"/>
                <a:gd name="connsiteY84" fmla="*/ 1997788 h 2328278"/>
                <a:gd name="connsiteX85" fmla="*/ 1165062 w 2328278"/>
                <a:gd name="connsiteY85" fmla="*/ 1964201 h 23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28278" h="2328278">
                  <a:moveTo>
                    <a:pt x="1165062" y="1964201"/>
                  </a:moveTo>
                  <a:cubicBezTo>
                    <a:pt x="1104652" y="2024689"/>
                    <a:pt x="1048097" y="2081087"/>
                    <a:pt x="991778" y="2137721"/>
                  </a:cubicBezTo>
                  <a:cubicBezTo>
                    <a:pt x="931369" y="2198445"/>
                    <a:pt x="864352" y="2249179"/>
                    <a:pt x="785694" y="2284654"/>
                  </a:cubicBezTo>
                  <a:cubicBezTo>
                    <a:pt x="746050" y="2302588"/>
                    <a:pt x="705069" y="2315095"/>
                    <a:pt x="662751" y="2321545"/>
                  </a:cubicBezTo>
                  <a:cubicBezTo>
                    <a:pt x="624288" y="2327365"/>
                    <a:pt x="584880" y="2330276"/>
                    <a:pt x="546023" y="2329804"/>
                  </a:cubicBezTo>
                  <a:cubicBezTo>
                    <a:pt x="427721" y="2328230"/>
                    <a:pt x="321139" y="2290317"/>
                    <a:pt x="225963" y="2220233"/>
                  </a:cubicBezTo>
                  <a:cubicBezTo>
                    <a:pt x="149665" y="2164071"/>
                    <a:pt x="92166" y="2092099"/>
                    <a:pt x="52365" y="2006598"/>
                  </a:cubicBezTo>
                  <a:cubicBezTo>
                    <a:pt x="30419" y="1959324"/>
                    <a:pt x="16654" y="1909455"/>
                    <a:pt x="7530" y="1857619"/>
                  </a:cubicBezTo>
                  <a:cubicBezTo>
                    <a:pt x="-808" y="1810503"/>
                    <a:pt x="-1673" y="1763466"/>
                    <a:pt x="2259" y="1717057"/>
                  </a:cubicBezTo>
                  <a:cubicBezTo>
                    <a:pt x="9181" y="1636039"/>
                    <a:pt x="32464" y="1559112"/>
                    <a:pt x="74704" y="1488320"/>
                  </a:cubicBezTo>
                  <a:cubicBezTo>
                    <a:pt x="106403" y="1435147"/>
                    <a:pt x="145024" y="1388031"/>
                    <a:pt x="188600" y="1344611"/>
                  </a:cubicBezTo>
                  <a:cubicBezTo>
                    <a:pt x="237840" y="1295607"/>
                    <a:pt x="286923" y="1246446"/>
                    <a:pt x="335927" y="1197206"/>
                  </a:cubicBezTo>
                  <a:cubicBezTo>
                    <a:pt x="345130" y="1188003"/>
                    <a:pt x="353940" y="1178485"/>
                    <a:pt x="364637" y="1167316"/>
                  </a:cubicBezTo>
                  <a:cubicBezTo>
                    <a:pt x="357322" y="1158506"/>
                    <a:pt x="351423" y="1150247"/>
                    <a:pt x="344422" y="1143089"/>
                  </a:cubicBezTo>
                  <a:cubicBezTo>
                    <a:pt x="293609" y="1091962"/>
                    <a:pt x="242953" y="1040676"/>
                    <a:pt x="191432" y="990178"/>
                  </a:cubicBezTo>
                  <a:cubicBezTo>
                    <a:pt x="143608" y="943298"/>
                    <a:pt x="100661" y="892327"/>
                    <a:pt x="68490" y="833806"/>
                  </a:cubicBezTo>
                  <a:cubicBezTo>
                    <a:pt x="38206" y="778981"/>
                    <a:pt x="15710" y="720381"/>
                    <a:pt x="8867" y="657218"/>
                  </a:cubicBezTo>
                  <a:cubicBezTo>
                    <a:pt x="5484" y="626227"/>
                    <a:pt x="1866" y="595078"/>
                    <a:pt x="1237" y="563930"/>
                  </a:cubicBezTo>
                  <a:cubicBezTo>
                    <a:pt x="-1280" y="433751"/>
                    <a:pt x="40173" y="318753"/>
                    <a:pt x="120011" y="216025"/>
                  </a:cubicBezTo>
                  <a:cubicBezTo>
                    <a:pt x="204568" y="107241"/>
                    <a:pt x="314611" y="38101"/>
                    <a:pt x="448251" y="11750"/>
                  </a:cubicBezTo>
                  <a:cubicBezTo>
                    <a:pt x="610758" y="-20342"/>
                    <a:pt x="761231" y="13323"/>
                    <a:pt x="896051" y="112511"/>
                  </a:cubicBezTo>
                  <a:cubicBezTo>
                    <a:pt x="952213" y="153807"/>
                    <a:pt x="1000037" y="203755"/>
                    <a:pt x="1049906" y="251815"/>
                  </a:cubicBezTo>
                  <a:cubicBezTo>
                    <a:pt x="1075234" y="276199"/>
                    <a:pt x="1076493" y="306875"/>
                    <a:pt x="1069964" y="335743"/>
                  </a:cubicBezTo>
                  <a:cubicBezTo>
                    <a:pt x="1053761" y="407243"/>
                    <a:pt x="981631" y="462697"/>
                    <a:pt x="919884" y="466315"/>
                  </a:cubicBezTo>
                  <a:cubicBezTo>
                    <a:pt x="893377" y="467888"/>
                    <a:pt x="871274" y="460809"/>
                    <a:pt x="852789" y="441223"/>
                  </a:cubicBezTo>
                  <a:cubicBezTo>
                    <a:pt x="832102" y="419356"/>
                    <a:pt x="809921" y="398827"/>
                    <a:pt x="788997" y="377117"/>
                  </a:cubicBezTo>
                  <a:cubicBezTo>
                    <a:pt x="739364" y="325596"/>
                    <a:pt x="679269" y="291301"/>
                    <a:pt x="609500" y="279974"/>
                  </a:cubicBezTo>
                  <a:cubicBezTo>
                    <a:pt x="521875" y="265816"/>
                    <a:pt x="440228" y="286110"/>
                    <a:pt x="371402" y="344317"/>
                  </a:cubicBezTo>
                  <a:cubicBezTo>
                    <a:pt x="316577" y="390725"/>
                    <a:pt x="286844" y="450269"/>
                    <a:pt x="275203" y="522477"/>
                  </a:cubicBezTo>
                  <a:cubicBezTo>
                    <a:pt x="263326" y="595865"/>
                    <a:pt x="283147" y="658949"/>
                    <a:pt x="320667" y="718572"/>
                  </a:cubicBezTo>
                  <a:cubicBezTo>
                    <a:pt x="337186" y="744843"/>
                    <a:pt x="357558" y="769306"/>
                    <a:pt x="379425" y="791409"/>
                  </a:cubicBezTo>
                  <a:cubicBezTo>
                    <a:pt x="481602" y="895002"/>
                    <a:pt x="584801" y="997493"/>
                    <a:pt x="687765" y="1100299"/>
                  </a:cubicBezTo>
                  <a:cubicBezTo>
                    <a:pt x="703811" y="1116346"/>
                    <a:pt x="716868" y="1132785"/>
                    <a:pt x="718127" y="1157484"/>
                  </a:cubicBezTo>
                  <a:cubicBezTo>
                    <a:pt x="719621" y="1187216"/>
                    <a:pt x="709946" y="1209870"/>
                    <a:pt x="688708" y="1230872"/>
                  </a:cubicBezTo>
                  <a:cubicBezTo>
                    <a:pt x="582441" y="1335880"/>
                    <a:pt x="477354" y="1442147"/>
                    <a:pt x="371323" y="1547470"/>
                  </a:cubicBezTo>
                  <a:cubicBezTo>
                    <a:pt x="324600" y="1593800"/>
                    <a:pt x="290148" y="1648310"/>
                    <a:pt x="280316" y="1712652"/>
                  </a:cubicBezTo>
                  <a:cubicBezTo>
                    <a:pt x="263483" y="1822695"/>
                    <a:pt x="284721" y="1923771"/>
                    <a:pt x="394606" y="2005103"/>
                  </a:cubicBezTo>
                  <a:cubicBezTo>
                    <a:pt x="442666" y="2040656"/>
                    <a:pt x="497648" y="2056624"/>
                    <a:pt x="554439" y="2060636"/>
                  </a:cubicBezTo>
                  <a:cubicBezTo>
                    <a:pt x="599432" y="2063782"/>
                    <a:pt x="644503" y="2050410"/>
                    <a:pt x="686506" y="2030982"/>
                  </a:cubicBezTo>
                  <a:cubicBezTo>
                    <a:pt x="720093" y="2015486"/>
                    <a:pt x="749590" y="1994091"/>
                    <a:pt x="775626" y="1968134"/>
                  </a:cubicBezTo>
                  <a:cubicBezTo>
                    <a:pt x="883230" y="1860766"/>
                    <a:pt x="990755" y="1753240"/>
                    <a:pt x="1098124" y="1645557"/>
                  </a:cubicBezTo>
                  <a:cubicBezTo>
                    <a:pt x="1115114" y="1628567"/>
                    <a:pt x="1132261" y="1614644"/>
                    <a:pt x="1158533" y="1613465"/>
                  </a:cubicBezTo>
                  <a:cubicBezTo>
                    <a:pt x="1188580" y="1612049"/>
                    <a:pt x="1210841" y="1623061"/>
                    <a:pt x="1231528" y="1643984"/>
                  </a:cubicBezTo>
                  <a:cubicBezTo>
                    <a:pt x="1336694" y="1750172"/>
                    <a:pt x="1442410" y="1855731"/>
                    <a:pt x="1548363" y="1961133"/>
                  </a:cubicBezTo>
                  <a:cubicBezTo>
                    <a:pt x="1593591" y="2006126"/>
                    <a:pt x="1646292" y="2039791"/>
                    <a:pt x="1709848" y="2051197"/>
                  </a:cubicBezTo>
                  <a:cubicBezTo>
                    <a:pt x="1820283" y="2071019"/>
                    <a:pt x="1933630" y="2035937"/>
                    <a:pt x="2003793" y="1938480"/>
                  </a:cubicBezTo>
                  <a:cubicBezTo>
                    <a:pt x="2038796" y="1889948"/>
                    <a:pt x="2057280" y="1835516"/>
                    <a:pt x="2059797" y="1778804"/>
                  </a:cubicBezTo>
                  <a:cubicBezTo>
                    <a:pt x="2062629" y="1715877"/>
                    <a:pt x="2042493" y="1655547"/>
                    <a:pt x="2006231" y="1602138"/>
                  </a:cubicBezTo>
                  <a:cubicBezTo>
                    <a:pt x="1989162" y="1577046"/>
                    <a:pt x="1967059" y="1557460"/>
                    <a:pt x="1943698" y="1538267"/>
                  </a:cubicBezTo>
                  <a:cubicBezTo>
                    <a:pt x="1911448" y="1511760"/>
                    <a:pt x="1881479" y="1482499"/>
                    <a:pt x="1850881" y="1453946"/>
                  </a:cubicBezTo>
                  <a:cubicBezTo>
                    <a:pt x="1804001" y="1410291"/>
                    <a:pt x="1757593" y="1366085"/>
                    <a:pt x="1710634" y="1322508"/>
                  </a:cubicBezTo>
                  <a:cubicBezTo>
                    <a:pt x="1640707" y="1257615"/>
                    <a:pt x="1570701" y="1192801"/>
                    <a:pt x="1500381" y="1128459"/>
                  </a:cubicBezTo>
                  <a:cubicBezTo>
                    <a:pt x="1448388" y="1080871"/>
                    <a:pt x="1393878" y="1035800"/>
                    <a:pt x="1343852" y="986245"/>
                  </a:cubicBezTo>
                  <a:cubicBezTo>
                    <a:pt x="1260159" y="903182"/>
                    <a:pt x="1208324" y="802893"/>
                    <a:pt x="1188266" y="685771"/>
                  </a:cubicBezTo>
                  <a:cubicBezTo>
                    <a:pt x="1160500" y="523185"/>
                    <a:pt x="1199986" y="377038"/>
                    <a:pt x="1296499" y="246623"/>
                  </a:cubicBezTo>
                  <a:cubicBezTo>
                    <a:pt x="1372011" y="144604"/>
                    <a:pt x="1471042" y="70272"/>
                    <a:pt x="1592096" y="29842"/>
                  </a:cubicBezTo>
                  <a:cubicBezTo>
                    <a:pt x="1676890" y="1446"/>
                    <a:pt x="1764200" y="-6734"/>
                    <a:pt x="1854106" y="8289"/>
                  </a:cubicBezTo>
                  <a:cubicBezTo>
                    <a:pt x="1915302" y="18515"/>
                    <a:pt x="1973352" y="34876"/>
                    <a:pt x="2027862" y="63901"/>
                  </a:cubicBezTo>
                  <a:cubicBezTo>
                    <a:pt x="2151355" y="129580"/>
                    <a:pt x="2239374" y="226801"/>
                    <a:pt x="2291917" y="357059"/>
                  </a:cubicBezTo>
                  <a:cubicBezTo>
                    <a:pt x="2326448" y="442639"/>
                    <a:pt x="2337460" y="531759"/>
                    <a:pt x="2328414" y="621822"/>
                  </a:cubicBezTo>
                  <a:cubicBezTo>
                    <a:pt x="2316695" y="738551"/>
                    <a:pt x="2271387" y="842930"/>
                    <a:pt x="2192021" y="931106"/>
                  </a:cubicBezTo>
                  <a:cubicBezTo>
                    <a:pt x="2179830" y="944635"/>
                    <a:pt x="2169525" y="959973"/>
                    <a:pt x="2156625" y="972795"/>
                  </a:cubicBezTo>
                  <a:cubicBezTo>
                    <a:pt x="2125398" y="1004100"/>
                    <a:pt x="2076630" y="1008977"/>
                    <a:pt x="2040683" y="991515"/>
                  </a:cubicBezTo>
                  <a:cubicBezTo>
                    <a:pt x="1993488" y="968547"/>
                    <a:pt x="1958643" y="934409"/>
                    <a:pt x="1942125" y="885248"/>
                  </a:cubicBezTo>
                  <a:cubicBezTo>
                    <a:pt x="1929854" y="848751"/>
                    <a:pt x="1927101" y="812175"/>
                    <a:pt x="1961789" y="781341"/>
                  </a:cubicBezTo>
                  <a:cubicBezTo>
                    <a:pt x="2005681" y="742326"/>
                    <a:pt x="2032896" y="692300"/>
                    <a:pt x="2048785" y="635430"/>
                  </a:cubicBezTo>
                  <a:cubicBezTo>
                    <a:pt x="2070337" y="558267"/>
                    <a:pt x="2057359" y="486609"/>
                    <a:pt x="2018816" y="418255"/>
                  </a:cubicBezTo>
                  <a:cubicBezTo>
                    <a:pt x="1977364" y="344789"/>
                    <a:pt x="1914594" y="297358"/>
                    <a:pt x="1832397" y="281862"/>
                  </a:cubicBezTo>
                  <a:cubicBezTo>
                    <a:pt x="1756413" y="267546"/>
                    <a:pt x="1682238" y="276513"/>
                    <a:pt x="1614121" y="319303"/>
                  </a:cubicBezTo>
                  <a:cubicBezTo>
                    <a:pt x="1552453" y="358003"/>
                    <a:pt x="1506123" y="409052"/>
                    <a:pt x="1475604" y="474889"/>
                  </a:cubicBezTo>
                  <a:cubicBezTo>
                    <a:pt x="1427622" y="578560"/>
                    <a:pt x="1452006" y="709605"/>
                    <a:pt x="1526810" y="783465"/>
                  </a:cubicBezTo>
                  <a:cubicBezTo>
                    <a:pt x="1580691" y="836637"/>
                    <a:pt x="1638426" y="885877"/>
                    <a:pt x="1694430" y="936848"/>
                  </a:cubicBezTo>
                  <a:cubicBezTo>
                    <a:pt x="1697341" y="939522"/>
                    <a:pt x="1700094" y="942354"/>
                    <a:pt x="1702926" y="945028"/>
                  </a:cubicBezTo>
                  <a:cubicBezTo>
                    <a:pt x="1753345" y="992538"/>
                    <a:pt x="1803608" y="1040362"/>
                    <a:pt x="1854421" y="1087478"/>
                  </a:cubicBezTo>
                  <a:cubicBezTo>
                    <a:pt x="1918606" y="1147022"/>
                    <a:pt x="1983027" y="1206252"/>
                    <a:pt x="2047841" y="1265009"/>
                  </a:cubicBezTo>
                  <a:cubicBezTo>
                    <a:pt x="2087485" y="1300956"/>
                    <a:pt x="2130354" y="1333520"/>
                    <a:pt x="2167480" y="1371748"/>
                  </a:cubicBezTo>
                  <a:cubicBezTo>
                    <a:pt x="2197213" y="1402346"/>
                    <a:pt x="2224035" y="1437192"/>
                    <a:pt x="2245981" y="1473768"/>
                  </a:cubicBezTo>
                  <a:cubicBezTo>
                    <a:pt x="2284995" y="1538818"/>
                    <a:pt x="2313627" y="1607880"/>
                    <a:pt x="2323538" y="1685043"/>
                  </a:cubicBezTo>
                  <a:cubicBezTo>
                    <a:pt x="2329437" y="1730901"/>
                    <a:pt x="2332505" y="1776601"/>
                    <a:pt x="2328493" y="1821672"/>
                  </a:cubicBezTo>
                  <a:cubicBezTo>
                    <a:pt x="2321257" y="1902769"/>
                    <a:pt x="2298053" y="1980483"/>
                    <a:pt x="2256364" y="2051039"/>
                  </a:cubicBezTo>
                  <a:cubicBezTo>
                    <a:pt x="2196269" y="2152587"/>
                    <a:pt x="2113127" y="2230144"/>
                    <a:pt x="2005523" y="2279699"/>
                  </a:cubicBezTo>
                  <a:cubicBezTo>
                    <a:pt x="1958171" y="2301487"/>
                    <a:pt x="1908380" y="2315409"/>
                    <a:pt x="1856309" y="2323826"/>
                  </a:cubicBezTo>
                  <a:cubicBezTo>
                    <a:pt x="1761368" y="2339164"/>
                    <a:pt x="1669260" y="2330748"/>
                    <a:pt x="1579354" y="2298970"/>
                  </a:cubicBezTo>
                  <a:cubicBezTo>
                    <a:pt x="1517450" y="2277103"/>
                    <a:pt x="1459322" y="2246662"/>
                    <a:pt x="1410947" y="2201984"/>
                  </a:cubicBezTo>
                  <a:cubicBezTo>
                    <a:pt x="1338896" y="2135361"/>
                    <a:pt x="1269441" y="2066063"/>
                    <a:pt x="1198885" y="1997788"/>
                  </a:cubicBezTo>
                  <a:cubicBezTo>
                    <a:pt x="1188659" y="1987562"/>
                    <a:pt x="1178591" y="1977573"/>
                    <a:pt x="1165062" y="1964201"/>
                  </a:cubicBezTo>
                  <a:close/>
                </a:path>
              </a:pathLst>
            </a:custGeom>
            <a:solidFill>
              <a:schemeClr val="bg1"/>
            </a:solidFill>
            <a:ln w="786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37046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9207" y="873015"/>
            <a:ext cx="11469781" cy="62458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2">
              <a:defRPr/>
            </a:pPr>
            <a:fld id="{38C72604-66FC-4B66-985A-DB022AB29C02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2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2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F280671-DC82-46A9-B49C-EA53F220B9A7}"/>
              </a:ext>
            </a:extLst>
          </p:cNvPr>
          <p:cNvGrpSpPr/>
          <p:nvPr/>
        </p:nvGrpSpPr>
        <p:grpSpPr>
          <a:xfrm>
            <a:off x="-1" y="581990"/>
            <a:ext cx="12190414" cy="278114"/>
            <a:chOff x="-1" y="346306"/>
            <a:chExt cx="12552364" cy="292728"/>
          </a:xfrm>
        </p:grpSpPr>
        <p:sp>
          <p:nvSpPr>
            <p:cNvPr id="7" name="Forme libre : forme 81">
              <a:extLst>
                <a:ext uri="{FF2B5EF4-FFF2-40B4-BE49-F238E27FC236}">
                  <a16:creationId xmlns:a16="http://schemas.microsoft.com/office/drawing/2014/main" id="{0E7E3476-2F5D-41BB-A9FD-1A965EBC02A2}"/>
                </a:ext>
              </a:extLst>
            </p:cNvPr>
            <p:cNvSpPr/>
            <p:nvPr/>
          </p:nvSpPr>
          <p:spPr>
            <a:xfrm>
              <a:off x="-1" y="346306"/>
              <a:ext cx="12552364" cy="292728"/>
            </a:xfrm>
            <a:custGeom>
              <a:avLst/>
              <a:gdLst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5611904 w 12192001"/>
                <a:gd name="connsiteY18" fmla="*/ 64800 h 278114"/>
                <a:gd name="connsiteX19" fmla="*/ 0 w 12192001"/>
                <a:gd name="connsiteY19" fmla="*/ 6480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68999 w 12192001"/>
                <a:gd name="connsiteY8" fmla="*/ 67043 h 278114"/>
                <a:gd name="connsiteX9" fmla="*/ 6537377 w 12192001"/>
                <a:gd name="connsiteY9" fmla="*/ 68173 h 278114"/>
                <a:gd name="connsiteX10" fmla="*/ 6373311 w 12192001"/>
                <a:gd name="connsiteY10" fmla="*/ 129774 h 278114"/>
                <a:gd name="connsiteX11" fmla="*/ 6291792 w 12192001"/>
                <a:gd name="connsiteY11" fmla="*/ 187680 h 278114"/>
                <a:gd name="connsiteX12" fmla="*/ 6213660 w 12192001"/>
                <a:gd name="connsiteY12" fmla="*/ 241582 h 278114"/>
                <a:gd name="connsiteX13" fmla="*/ 6052470 w 12192001"/>
                <a:gd name="connsiteY13" fmla="*/ 274025 h 278114"/>
                <a:gd name="connsiteX14" fmla="*/ 5951853 w 12192001"/>
                <a:gd name="connsiteY14" fmla="*/ 224025 h 278114"/>
                <a:gd name="connsiteX15" fmla="*/ 5867151 w 12192001"/>
                <a:gd name="connsiteY15" fmla="*/ 156571 h 278114"/>
                <a:gd name="connsiteX16" fmla="*/ 5815612 w 12192001"/>
                <a:gd name="connsiteY16" fmla="*/ 122896 h 278114"/>
                <a:gd name="connsiteX17" fmla="*/ 5622080 w 12192001"/>
                <a:gd name="connsiteY17" fmla="*/ 67043 h 278114"/>
                <a:gd name="connsiteX18" fmla="*/ 0 w 12192001"/>
                <a:gd name="connsiteY18" fmla="*/ 64800 h 278114"/>
                <a:gd name="connsiteX19" fmla="*/ 0 w 12192001"/>
                <a:gd name="connsiteY19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76385 w 12192001"/>
                <a:gd name="connsiteY7" fmla="*/ 64800 h 278114"/>
                <a:gd name="connsiteX8" fmla="*/ 6537377 w 12192001"/>
                <a:gd name="connsiteY8" fmla="*/ 68173 h 278114"/>
                <a:gd name="connsiteX9" fmla="*/ 6373311 w 12192001"/>
                <a:gd name="connsiteY9" fmla="*/ 129774 h 278114"/>
                <a:gd name="connsiteX10" fmla="*/ 6291792 w 12192001"/>
                <a:gd name="connsiteY10" fmla="*/ 187680 h 278114"/>
                <a:gd name="connsiteX11" fmla="*/ 6213660 w 12192001"/>
                <a:gd name="connsiteY11" fmla="*/ 241582 h 278114"/>
                <a:gd name="connsiteX12" fmla="*/ 6052470 w 12192001"/>
                <a:gd name="connsiteY12" fmla="*/ 274025 h 278114"/>
                <a:gd name="connsiteX13" fmla="*/ 5951853 w 12192001"/>
                <a:gd name="connsiteY13" fmla="*/ 224025 h 278114"/>
                <a:gd name="connsiteX14" fmla="*/ 5867151 w 12192001"/>
                <a:gd name="connsiteY14" fmla="*/ 156571 h 278114"/>
                <a:gd name="connsiteX15" fmla="*/ 5815612 w 12192001"/>
                <a:gd name="connsiteY15" fmla="*/ 122896 h 278114"/>
                <a:gd name="connsiteX16" fmla="*/ 5622080 w 12192001"/>
                <a:gd name="connsiteY16" fmla="*/ 67043 h 278114"/>
                <a:gd name="connsiteX17" fmla="*/ 0 w 12192001"/>
                <a:gd name="connsiteY17" fmla="*/ 64800 h 278114"/>
                <a:gd name="connsiteX18" fmla="*/ 0 w 12192001"/>
                <a:gd name="connsiteY18" fmla="*/ 0 h 278114"/>
                <a:gd name="connsiteX0" fmla="*/ 0 w 12192001"/>
                <a:gd name="connsiteY0" fmla="*/ 0 h 278114"/>
                <a:gd name="connsiteX1" fmla="*/ 5626895 w 12192001"/>
                <a:gd name="connsiteY1" fmla="*/ 0 h 278114"/>
                <a:gd name="connsiteX2" fmla="*/ 5626895 w 12192001"/>
                <a:gd name="connsiteY2" fmla="*/ 0 h 278114"/>
                <a:gd name="connsiteX3" fmla="*/ 6565106 w 12192001"/>
                <a:gd name="connsiteY3" fmla="*/ 0 h 278114"/>
                <a:gd name="connsiteX4" fmla="*/ 6580909 w 12192001"/>
                <a:gd name="connsiteY4" fmla="*/ 0 h 278114"/>
                <a:gd name="connsiteX5" fmla="*/ 12192001 w 12192001"/>
                <a:gd name="connsiteY5" fmla="*/ 0 h 278114"/>
                <a:gd name="connsiteX6" fmla="*/ 12192001 w 12192001"/>
                <a:gd name="connsiteY6" fmla="*/ 64800 h 278114"/>
                <a:gd name="connsiteX7" fmla="*/ 6537377 w 12192001"/>
                <a:gd name="connsiteY7" fmla="*/ 68173 h 278114"/>
                <a:gd name="connsiteX8" fmla="*/ 6373311 w 12192001"/>
                <a:gd name="connsiteY8" fmla="*/ 129774 h 278114"/>
                <a:gd name="connsiteX9" fmla="*/ 6291792 w 12192001"/>
                <a:gd name="connsiteY9" fmla="*/ 187680 h 278114"/>
                <a:gd name="connsiteX10" fmla="*/ 6213660 w 12192001"/>
                <a:gd name="connsiteY10" fmla="*/ 241582 h 278114"/>
                <a:gd name="connsiteX11" fmla="*/ 6052470 w 12192001"/>
                <a:gd name="connsiteY11" fmla="*/ 274025 h 278114"/>
                <a:gd name="connsiteX12" fmla="*/ 5951853 w 12192001"/>
                <a:gd name="connsiteY12" fmla="*/ 224025 h 278114"/>
                <a:gd name="connsiteX13" fmla="*/ 5867151 w 12192001"/>
                <a:gd name="connsiteY13" fmla="*/ 156571 h 278114"/>
                <a:gd name="connsiteX14" fmla="*/ 5815612 w 12192001"/>
                <a:gd name="connsiteY14" fmla="*/ 122896 h 278114"/>
                <a:gd name="connsiteX15" fmla="*/ 5622080 w 12192001"/>
                <a:gd name="connsiteY15" fmla="*/ 67043 h 278114"/>
                <a:gd name="connsiteX16" fmla="*/ 0 w 12192001"/>
                <a:gd name="connsiteY16" fmla="*/ 64800 h 278114"/>
                <a:gd name="connsiteX17" fmla="*/ 0 w 12192001"/>
                <a:gd name="connsiteY17" fmla="*/ 0 h 2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2001" h="278114">
                  <a:moveTo>
                    <a:pt x="0" y="0"/>
                  </a:moveTo>
                  <a:lnTo>
                    <a:pt x="5626895" y="0"/>
                  </a:lnTo>
                  <a:lnTo>
                    <a:pt x="5626895" y="0"/>
                  </a:lnTo>
                  <a:lnTo>
                    <a:pt x="6565106" y="0"/>
                  </a:lnTo>
                  <a:lnTo>
                    <a:pt x="6580909" y="0"/>
                  </a:lnTo>
                  <a:lnTo>
                    <a:pt x="12192001" y="0"/>
                  </a:lnTo>
                  <a:lnTo>
                    <a:pt x="12192001" y="64800"/>
                  </a:lnTo>
                  <a:lnTo>
                    <a:pt x="6537377" y="68173"/>
                  </a:lnTo>
                  <a:cubicBezTo>
                    <a:pt x="6477829" y="75565"/>
                    <a:pt x="6423209" y="96715"/>
                    <a:pt x="6373311" y="129774"/>
                  </a:cubicBezTo>
                  <a:cubicBezTo>
                    <a:pt x="6345590" y="148152"/>
                    <a:pt x="6319102" y="168481"/>
                    <a:pt x="6291792" y="187680"/>
                  </a:cubicBezTo>
                  <a:cubicBezTo>
                    <a:pt x="6265919" y="205955"/>
                    <a:pt x="6240457" y="224846"/>
                    <a:pt x="6213660" y="241582"/>
                  </a:cubicBezTo>
                  <a:cubicBezTo>
                    <a:pt x="6164276" y="272485"/>
                    <a:pt x="6110375" y="285422"/>
                    <a:pt x="6052470" y="274025"/>
                  </a:cubicBezTo>
                  <a:cubicBezTo>
                    <a:pt x="6014687" y="266530"/>
                    <a:pt x="5981832" y="247947"/>
                    <a:pt x="5951853" y="224025"/>
                  </a:cubicBezTo>
                  <a:cubicBezTo>
                    <a:pt x="5923722" y="201438"/>
                    <a:pt x="5895898" y="178337"/>
                    <a:pt x="5867151" y="156571"/>
                  </a:cubicBezTo>
                  <a:cubicBezTo>
                    <a:pt x="5850826" y="144251"/>
                    <a:pt x="5833167" y="133471"/>
                    <a:pt x="5815612" y="122896"/>
                  </a:cubicBezTo>
                  <a:cubicBezTo>
                    <a:pt x="5756165" y="87064"/>
                    <a:pt x="5690662" y="71561"/>
                    <a:pt x="5622080" y="67043"/>
                  </a:cubicBezTo>
                  <a:lnTo>
                    <a:pt x="0" y="6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02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Forme libre : forme 110">
              <a:extLst>
                <a:ext uri="{FF2B5EF4-FFF2-40B4-BE49-F238E27FC236}">
                  <a16:creationId xmlns:a16="http://schemas.microsoft.com/office/drawing/2014/main" id="{3C17A92B-6E82-4EBA-ACF1-6318DF4309BC}"/>
                </a:ext>
              </a:extLst>
            </p:cNvPr>
            <p:cNvSpPr/>
            <p:nvPr userDrawn="1"/>
          </p:nvSpPr>
          <p:spPr>
            <a:xfrm>
              <a:off x="6196906" y="411625"/>
              <a:ext cx="158550" cy="162090"/>
            </a:xfrm>
            <a:custGeom>
              <a:avLst/>
              <a:gdLst>
                <a:gd name="connsiteX0" fmla="*/ 1165062 w 2328278"/>
                <a:gd name="connsiteY0" fmla="*/ 1964201 h 2328278"/>
                <a:gd name="connsiteX1" fmla="*/ 991778 w 2328278"/>
                <a:gd name="connsiteY1" fmla="*/ 2137721 h 2328278"/>
                <a:gd name="connsiteX2" fmla="*/ 785694 w 2328278"/>
                <a:gd name="connsiteY2" fmla="*/ 2284654 h 2328278"/>
                <a:gd name="connsiteX3" fmla="*/ 662751 w 2328278"/>
                <a:gd name="connsiteY3" fmla="*/ 2321545 h 2328278"/>
                <a:gd name="connsiteX4" fmla="*/ 546023 w 2328278"/>
                <a:gd name="connsiteY4" fmla="*/ 2329804 h 2328278"/>
                <a:gd name="connsiteX5" fmla="*/ 225963 w 2328278"/>
                <a:gd name="connsiteY5" fmla="*/ 2220233 h 2328278"/>
                <a:gd name="connsiteX6" fmla="*/ 52365 w 2328278"/>
                <a:gd name="connsiteY6" fmla="*/ 2006598 h 2328278"/>
                <a:gd name="connsiteX7" fmla="*/ 7530 w 2328278"/>
                <a:gd name="connsiteY7" fmla="*/ 1857619 h 2328278"/>
                <a:gd name="connsiteX8" fmla="*/ 2259 w 2328278"/>
                <a:gd name="connsiteY8" fmla="*/ 1717057 h 2328278"/>
                <a:gd name="connsiteX9" fmla="*/ 74704 w 2328278"/>
                <a:gd name="connsiteY9" fmla="*/ 1488320 h 2328278"/>
                <a:gd name="connsiteX10" fmla="*/ 188600 w 2328278"/>
                <a:gd name="connsiteY10" fmla="*/ 1344611 h 2328278"/>
                <a:gd name="connsiteX11" fmla="*/ 335927 w 2328278"/>
                <a:gd name="connsiteY11" fmla="*/ 1197206 h 2328278"/>
                <a:gd name="connsiteX12" fmla="*/ 364637 w 2328278"/>
                <a:gd name="connsiteY12" fmla="*/ 1167316 h 2328278"/>
                <a:gd name="connsiteX13" fmla="*/ 344422 w 2328278"/>
                <a:gd name="connsiteY13" fmla="*/ 1143089 h 2328278"/>
                <a:gd name="connsiteX14" fmla="*/ 191432 w 2328278"/>
                <a:gd name="connsiteY14" fmla="*/ 990178 h 2328278"/>
                <a:gd name="connsiteX15" fmla="*/ 68490 w 2328278"/>
                <a:gd name="connsiteY15" fmla="*/ 833806 h 2328278"/>
                <a:gd name="connsiteX16" fmla="*/ 8867 w 2328278"/>
                <a:gd name="connsiteY16" fmla="*/ 657218 h 2328278"/>
                <a:gd name="connsiteX17" fmla="*/ 1237 w 2328278"/>
                <a:gd name="connsiteY17" fmla="*/ 563930 h 2328278"/>
                <a:gd name="connsiteX18" fmla="*/ 120011 w 2328278"/>
                <a:gd name="connsiteY18" fmla="*/ 216025 h 2328278"/>
                <a:gd name="connsiteX19" fmla="*/ 448251 w 2328278"/>
                <a:gd name="connsiteY19" fmla="*/ 11750 h 2328278"/>
                <a:gd name="connsiteX20" fmla="*/ 896051 w 2328278"/>
                <a:gd name="connsiteY20" fmla="*/ 112511 h 2328278"/>
                <a:gd name="connsiteX21" fmla="*/ 1049906 w 2328278"/>
                <a:gd name="connsiteY21" fmla="*/ 251815 h 2328278"/>
                <a:gd name="connsiteX22" fmla="*/ 1069964 w 2328278"/>
                <a:gd name="connsiteY22" fmla="*/ 335743 h 2328278"/>
                <a:gd name="connsiteX23" fmla="*/ 919884 w 2328278"/>
                <a:gd name="connsiteY23" fmla="*/ 466315 h 2328278"/>
                <a:gd name="connsiteX24" fmla="*/ 852789 w 2328278"/>
                <a:gd name="connsiteY24" fmla="*/ 441223 h 2328278"/>
                <a:gd name="connsiteX25" fmla="*/ 788997 w 2328278"/>
                <a:gd name="connsiteY25" fmla="*/ 377117 h 2328278"/>
                <a:gd name="connsiteX26" fmla="*/ 609500 w 2328278"/>
                <a:gd name="connsiteY26" fmla="*/ 279974 h 2328278"/>
                <a:gd name="connsiteX27" fmla="*/ 371402 w 2328278"/>
                <a:gd name="connsiteY27" fmla="*/ 344317 h 2328278"/>
                <a:gd name="connsiteX28" fmla="*/ 275203 w 2328278"/>
                <a:gd name="connsiteY28" fmla="*/ 522477 h 2328278"/>
                <a:gd name="connsiteX29" fmla="*/ 320667 w 2328278"/>
                <a:gd name="connsiteY29" fmla="*/ 718572 h 2328278"/>
                <a:gd name="connsiteX30" fmla="*/ 379425 w 2328278"/>
                <a:gd name="connsiteY30" fmla="*/ 791409 h 2328278"/>
                <a:gd name="connsiteX31" fmla="*/ 687765 w 2328278"/>
                <a:gd name="connsiteY31" fmla="*/ 1100299 h 2328278"/>
                <a:gd name="connsiteX32" fmla="*/ 718127 w 2328278"/>
                <a:gd name="connsiteY32" fmla="*/ 1157484 h 2328278"/>
                <a:gd name="connsiteX33" fmla="*/ 688708 w 2328278"/>
                <a:gd name="connsiteY33" fmla="*/ 1230872 h 2328278"/>
                <a:gd name="connsiteX34" fmla="*/ 371323 w 2328278"/>
                <a:gd name="connsiteY34" fmla="*/ 1547470 h 2328278"/>
                <a:gd name="connsiteX35" fmla="*/ 280316 w 2328278"/>
                <a:gd name="connsiteY35" fmla="*/ 1712652 h 2328278"/>
                <a:gd name="connsiteX36" fmla="*/ 394606 w 2328278"/>
                <a:gd name="connsiteY36" fmla="*/ 2005103 h 2328278"/>
                <a:gd name="connsiteX37" fmla="*/ 554439 w 2328278"/>
                <a:gd name="connsiteY37" fmla="*/ 2060636 h 2328278"/>
                <a:gd name="connsiteX38" fmla="*/ 686506 w 2328278"/>
                <a:gd name="connsiteY38" fmla="*/ 2030982 h 2328278"/>
                <a:gd name="connsiteX39" fmla="*/ 775626 w 2328278"/>
                <a:gd name="connsiteY39" fmla="*/ 1968134 h 2328278"/>
                <a:gd name="connsiteX40" fmla="*/ 1098124 w 2328278"/>
                <a:gd name="connsiteY40" fmla="*/ 1645557 h 2328278"/>
                <a:gd name="connsiteX41" fmla="*/ 1158533 w 2328278"/>
                <a:gd name="connsiteY41" fmla="*/ 1613465 h 2328278"/>
                <a:gd name="connsiteX42" fmla="*/ 1231528 w 2328278"/>
                <a:gd name="connsiteY42" fmla="*/ 1643984 h 2328278"/>
                <a:gd name="connsiteX43" fmla="*/ 1548363 w 2328278"/>
                <a:gd name="connsiteY43" fmla="*/ 1961133 h 2328278"/>
                <a:gd name="connsiteX44" fmla="*/ 1709848 w 2328278"/>
                <a:gd name="connsiteY44" fmla="*/ 2051197 h 2328278"/>
                <a:gd name="connsiteX45" fmla="*/ 2003793 w 2328278"/>
                <a:gd name="connsiteY45" fmla="*/ 1938480 h 2328278"/>
                <a:gd name="connsiteX46" fmla="*/ 2059797 w 2328278"/>
                <a:gd name="connsiteY46" fmla="*/ 1778804 h 2328278"/>
                <a:gd name="connsiteX47" fmla="*/ 2006231 w 2328278"/>
                <a:gd name="connsiteY47" fmla="*/ 1602138 h 2328278"/>
                <a:gd name="connsiteX48" fmla="*/ 1943698 w 2328278"/>
                <a:gd name="connsiteY48" fmla="*/ 1538267 h 2328278"/>
                <a:gd name="connsiteX49" fmla="*/ 1850881 w 2328278"/>
                <a:gd name="connsiteY49" fmla="*/ 1453946 h 2328278"/>
                <a:gd name="connsiteX50" fmla="*/ 1710634 w 2328278"/>
                <a:gd name="connsiteY50" fmla="*/ 1322508 h 2328278"/>
                <a:gd name="connsiteX51" fmla="*/ 1500381 w 2328278"/>
                <a:gd name="connsiteY51" fmla="*/ 1128459 h 2328278"/>
                <a:gd name="connsiteX52" fmla="*/ 1343852 w 2328278"/>
                <a:gd name="connsiteY52" fmla="*/ 986245 h 2328278"/>
                <a:gd name="connsiteX53" fmla="*/ 1188266 w 2328278"/>
                <a:gd name="connsiteY53" fmla="*/ 685771 h 2328278"/>
                <a:gd name="connsiteX54" fmla="*/ 1296499 w 2328278"/>
                <a:gd name="connsiteY54" fmla="*/ 246623 h 2328278"/>
                <a:gd name="connsiteX55" fmla="*/ 1592096 w 2328278"/>
                <a:gd name="connsiteY55" fmla="*/ 29842 h 2328278"/>
                <a:gd name="connsiteX56" fmla="*/ 1854106 w 2328278"/>
                <a:gd name="connsiteY56" fmla="*/ 8289 h 2328278"/>
                <a:gd name="connsiteX57" fmla="*/ 2027862 w 2328278"/>
                <a:gd name="connsiteY57" fmla="*/ 63901 h 2328278"/>
                <a:gd name="connsiteX58" fmla="*/ 2291917 w 2328278"/>
                <a:gd name="connsiteY58" fmla="*/ 357059 h 2328278"/>
                <a:gd name="connsiteX59" fmla="*/ 2328414 w 2328278"/>
                <a:gd name="connsiteY59" fmla="*/ 621822 h 2328278"/>
                <a:gd name="connsiteX60" fmla="*/ 2192021 w 2328278"/>
                <a:gd name="connsiteY60" fmla="*/ 931106 h 2328278"/>
                <a:gd name="connsiteX61" fmla="*/ 2156625 w 2328278"/>
                <a:gd name="connsiteY61" fmla="*/ 972795 h 2328278"/>
                <a:gd name="connsiteX62" fmla="*/ 2040683 w 2328278"/>
                <a:gd name="connsiteY62" fmla="*/ 991515 h 2328278"/>
                <a:gd name="connsiteX63" fmla="*/ 1942125 w 2328278"/>
                <a:gd name="connsiteY63" fmla="*/ 885248 h 2328278"/>
                <a:gd name="connsiteX64" fmla="*/ 1961789 w 2328278"/>
                <a:gd name="connsiteY64" fmla="*/ 781341 h 2328278"/>
                <a:gd name="connsiteX65" fmla="*/ 2048785 w 2328278"/>
                <a:gd name="connsiteY65" fmla="*/ 635430 h 2328278"/>
                <a:gd name="connsiteX66" fmla="*/ 2018816 w 2328278"/>
                <a:gd name="connsiteY66" fmla="*/ 418255 h 2328278"/>
                <a:gd name="connsiteX67" fmla="*/ 1832397 w 2328278"/>
                <a:gd name="connsiteY67" fmla="*/ 281862 h 2328278"/>
                <a:gd name="connsiteX68" fmla="*/ 1614121 w 2328278"/>
                <a:gd name="connsiteY68" fmla="*/ 319303 h 2328278"/>
                <a:gd name="connsiteX69" fmla="*/ 1475604 w 2328278"/>
                <a:gd name="connsiteY69" fmla="*/ 474889 h 2328278"/>
                <a:gd name="connsiteX70" fmla="*/ 1526810 w 2328278"/>
                <a:gd name="connsiteY70" fmla="*/ 783465 h 2328278"/>
                <a:gd name="connsiteX71" fmla="*/ 1694430 w 2328278"/>
                <a:gd name="connsiteY71" fmla="*/ 936848 h 2328278"/>
                <a:gd name="connsiteX72" fmla="*/ 1702926 w 2328278"/>
                <a:gd name="connsiteY72" fmla="*/ 945028 h 2328278"/>
                <a:gd name="connsiteX73" fmla="*/ 1854421 w 2328278"/>
                <a:gd name="connsiteY73" fmla="*/ 1087478 h 2328278"/>
                <a:gd name="connsiteX74" fmla="*/ 2047841 w 2328278"/>
                <a:gd name="connsiteY74" fmla="*/ 1265009 h 2328278"/>
                <a:gd name="connsiteX75" fmla="*/ 2167480 w 2328278"/>
                <a:gd name="connsiteY75" fmla="*/ 1371748 h 2328278"/>
                <a:gd name="connsiteX76" fmla="*/ 2245981 w 2328278"/>
                <a:gd name="connsiteY76" fmla="*/ 1473768 h 2328278"/>
                <a:gd name="connsiteX77" fmla="*/ 2323538 w 2328278"/>
                <a:gd name="connsiteY77" fmla="*/ 1685043 h 2328278"/>
                <a:gd name="connsiteX78" fmla="*/ 2328493 w 2328278"/>
                <a:gd name="connsiteY78" fmla="*/ 1821672 h 2328278"/>
                <a:gd name="connsiteX79" fmla="*/ 2256364 w 2328278"/>
                <a:gd name="connsiteY79" fmla="*/ 2051039 h 2328278"/>
                <a:gd name="connsiteX80" fmla="*/ 2005523 w 2328278"/>
                <a:gd name="connsiteY80" fmla="*/ 2279699 h 2328278"/>
                <a:gd name="connsiteX81" fmla="*/ 1856309 w 2328278"/>
                <a:gd name="connsiteY81" fmla="*/ 2323826 h 2328278"/>
                <a:gd name="connsiteX82" fmla="*/ 1579354 w 2328278"/>
                <a:gd name="connsiteY82" fmla="*/ 2298970 h 2328278"/>
                <a:gd name="connsiteX83" fmla="*/ 1410947 w 2328278"/>
                <a:gd name="connsiteY83" fmla="*/ 2201984 h 2328278"/>
                <a:gd name="connsiteX84" fmla="*/ 1198885 w 2328278"/>
                <a:gd name="connsiteY84" fmla="*/ 1997788 h 2328278"/>
                <a:gd name="connsiteX85" fmla="*/ 1165062 w 2328278"/>
                <a:gd name="connsiteY85" fmla="*/ 1964201 h 23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28278" h="2328278">
                  <a:moveTo>
                    <a:pt x="1165062" y="1964201"/>
                  </a:moveTo>
                  <a:cubicBezTo>
                    <a:pt x="1104652" y="2024689"/>
                    <a:pt x="1048097" y="2081087"/>
                    <a:pt x="991778" y="2137721"/>
                  </a:cubicBezTo>
                  <a:cubicBezTo>
                    <a:pt x="931369" y="2198445"/>
                    <a:pt x="864352" y="2249179"/>
                    <a:pt x="785694" y="2284654"/>
                  </a:cubicBezTo>
                  <a:cubicBezTo>
                    <a:pt x="746050" y="2302588"/>
                    <a:pt x="705069" y="2315095"/>
                    <a:pt x="662751" y="2321545"/>
                  </a:cubicBezTo>
                  <a:cubicBezTo>
                    <a:pt x="624288" y="2327365"/>
                    <a:pt x="584880" y="2330276"/>
                    <a:pt x="546023" y="2329804"/>
                  </a:cubicBezTo>
                  <a:cubicBezTo>
                    <a:pt x="427721" y="2328230"/>
                    <a:pt x="321139" y="2290317"/>
                    <a:pt x="225963" y="2220233"/>
                  </a:cubicBezTo>
                  <a:cubicBezTo>
                    <a:pt x="149665" y="2164071"/>
                    <a:pt x="92166" y="2092099"/>
                    <a:pt x="52365" y="2006598"/>
                  </a:cubicBezTo>
                  <a:cubicBezTo>
                    <a:pt x="30419" y="1959324"/>
                    <a:pt x="16654" y="1909455"/>
                    <a:pt x="7530" y="1857619"/>
                  </a:cubicBezTo>
                  <a:cubicBezTo>
                    <a:pt x="-808" y="1810503"/>
                    <a:pt x="-1673" y="1763466"/>
                    <a:pt x="2259" y="1717057"/>
                  </a:cubicBezTo>
                  <a:cubicBezTo>
                    <a:pt x="9181" y="1636039"/>
                    <a:pt x="32464" y="1559112"/>
                    <a:pt x="74704" y="1488320"/>
                  </a:cubicBezTo>
                  <a:cubicBezTo>
                    <a:pt x="106403" y="1435147"/>
                    <a:pt x="145024" y="1388031"/>
                    <a:pt x="188600" y="1344611"/>
                  </a:cubicBezTo>
                  <a:cubicBezTo>
                    <a:pt x="237840" y="1295607"/>
                    <a:pt x="286923" y="1246446"/>
                    <a:pt x="335927" y="1197206"/>
                  </a:cubicBezTo>
                  <a:cubicBezTo>
                    <a:pt x="345130" y="1188003"/>
                    <a:pt x="353940" y="1178485"/>
                    <a:pt x="364637" y="1167316"/>
                  </a:cubicBezTo>
                  <a:cubicBezTo>
                    <a:pt x="357322" y="1158506"/>
                    <a:pt x="351423" y="1150247"/>
                    <a:pt x="344422" y="1143089"/>
                  </a:cubicBezTo>
                  <a:cubicBezTo>
                    <a:pt x="293609" y="1091962"/>
                    <a:pt x="242953" y="1040676"/>
                    <a:pt x="191432" y="990178"/>
                  </a:cubicBezTo>
                  <a:cubicBezTo>
                    <a:pt x="143608" y="943298"/>
                    <a:pt x="100661" y="892327"/>
                    <a:pt x="68490" y="833806"/>
                  </a:cubicBezTo>
                  <a:cubicBezTo>
                    <a:pt x="38206" y="778981"/>
                    <a:pt x="15710" y="720381"/>
                    <a:pt x="8867" y="657218"/>
                  </a:cubicBezTo>
                  <a:cubicBezTo>
                    <a:pt x="5484" y="626227"/>
                    <a:pt x="1866" y="595078"/>
                    <a:pt x="1237" y="563930"/>
                  </a:cubicBezTo>
                  <a:cubicBezTo>
                    <a:pt x="-1280" y="433751"/>
                    <a:pt x="40173" y="318753"/>
                    <a:pt x="120011" y="216025"/>
                  </a:cubicBezTo>
                  <a:cubicBezTo>
                    <a:pt x="204568" y="107241"/>
                    <a:pt x="314611" y="38101"/>
                    <a:pt x="448251" y="11750"/>
                  </a:cubicBezTo>
                  <a:cubicBezTo>
                    <a:pt x="610758" y="-20342"/>
                    <a:pt x="761231" y="13323"/>
                    <a:pt x="896051" y="112511"/>
                  </a:cubicBezTo>
                  <a:cubicBezTo>
                    <a:pt x="952213" y="153807"/>
                    <a:pt x="1000037" y="203755"/>
                    <a:pt x="1049906" y="251815"/>
                  </a:cubicBezTo>
                  <a:cubicBezTo>
                    <a:pt x="1075234" y="276199"/>
                    <a:pt x="1076493" y="306875"/>
                    <a:pt x="1069964" y="335743"/>
                  </a:cubicBezTo>
                  <a:cubicBezTo>
                    <a:pt x="1053761" y="407243"/>
                    <a:pt x="981631" y="462697"/>
                    <a:pt x="919884" y="466315"/>
                  </a:cubicBezTo>
                  <a:cubicBezTo>
                    <a:pt x="893377" y="467888"/>
                    <a:pt x="871274" y="460809"/>
                    <a:pt x="852789" y="441223"/>
                  </a:cubicBezTo>
                  <a:cubicBezTo>
                    <a:pt x="832102" y="419356"/>
                    <a:pt x="809921" y="398827"/>
                    <a:pt x="788997" y="377117"/>
                  </a:cubicBezTo>
                  <a:cubicBezTo>
                    <a:pt x="739364" y="325596"/>
                    <a:pt x="679269" y="291301"/>
                    <a:pt x="609500" y="279974"/>
                  </a:cubicBezTo>
                  <a:cubicBezTo>
                    <a:pt x="521875" y="265816"/>
                    <a:pt x="440228" y="286110"/>
                    <a:pt x="371402" y="344317"/>
                  </a:cubicBezTo>
                  <a:cubicBezTo>
                    <a:pt x="316577" y="390725"/>
                    <a:pt x="286844" y="450269"/>
                    <a:pt x="275203" y="522477"/>
                  </a:cubicBezTo>
                  <a:cubicBezTo>
                    <a:pt x="263326" y="595865"/>
                    <a:pt x="283147" y="658949"/>
                    <a:pt x="320667" y="718572"/>
                  </a:cubicBezTo>
                  <a:cubicBezTo>
                    <a:pt x="337186" y="744843"/>
                    <a:pt x="357558" y="769306"/>
                    <a:pt x="379425" y="791409"/>
                  </a:cubicBezTo>
                  <a:cubicBezTo>
                    <a:pt x="481602" y="895002"/>
                    <a:pt x="584801" y="997493"/>
                    <a:pt x="687765" y="1100299"/>
                  </a:cubicBezTo>
                  <a:cubicBezTo>
                    <a:pt x="703811" y="1116346"/>
                    <a:pt x="716868" y="1132785"/>
                    <a:pt x="718127" y="1157484"/>
                  </a:cubicBezTo>
                  <a:cubicBezTo>
                    <a:pt x="719621" y="1187216"/>
                    <a:pt x="709946" y="1209870"/>
                    <a:pt x="688708" y="1230872"/>
                  </a:cubicBezTo>
                  <a:cubicBezTo>
                    <a:pt x="582441" y="1335880"/>
                    <a:pt x="477354" y="1442147"/>
                    <a:pt x="371323" y="1547470"/>
                  </a:cubicBezTo>
                  <a:cubicBezTo>
                    <a:pt x="324600" y="1593800"/>
                    <a:pt x="290148" y="1648310"/>
                    <a:pt x="280316" y="1712652"/>
                  </a:cubicBezTo>
                  <a:cubicBezTo>
                    <a:pt x="263483" y="1822695"/>
                    <a:pt x="284721" y="1923771"/>
                    <a:pt x="394606" y="2005103"/>
                  </a:cubicBezTo>
                  <a:cubicBezTo>
                    <a:pt x="442666" y="2040656"/>
                    <a:pt x="497648" y="2056624"/>
                    <a:pt x="554439" y="2060636"/>
                  </a:cubicBezTo>
                  <a:cubicBezTo>
                    <a:pt x="599432" y="2063782"/>
                    <a:pt x="644503" y="2050410"/>
                    <a:pt x="686506" y="2030982"/>
                  </a:cubicBezTo>
                  <a:cubicBezTo>
                    <a:pt x="720093" y="2015486"/>
                    <a:pt x="749590" y="1994091"/>
                    <a:pt x="775626" y="1968134"/>
                  </a:cubicBezTo>
                  <a:cubicBezTo>
                    <a:pt x="883230" y="1860766"/>
                    <a:pt x="990755" y="1753240"/>
                    <a:pt x="1098124" y="1645557"/>
                  </a:cubicBezTo>
                  <a:cubicBezTo>
                    <a:pt x="1115114" y="1628567"/>
                    <a:pt x="1132261" y="1614644"/>
                    <a:pt x="1158533" y="1613465"/>
                  </a:cubicBezTo>
                  <a:cubicBezTo>
                    <a:pt x="1188580" y="1612049"/>
                    <a:pt x="1210841" y="1623061"/>
                    <a:pt x="1231528" y="1643984"/>
                  </a:cubicBezTo>
                  <a:cubicBezTo>
                    <a:pt x="1336694" y="1750172"/>
                    <a:pt x="1442410" y="1855731"/>
                    <a:pt x="1548363" y="1961133"/>
                  </a:cubicBezTo>
                  <a:cubicBezTo>
                    <a:pt x="1593591" y="2006126"/>
                    <a:pt x="1646292" y="2039791"/>
                    <a:pt x="1709848" y="2051197"/>
                  </a:cubicBezTo>
                  <a:cubicBezTo>
                    <a:pt x="1820283" y="2071019"/>
                    <a:pt x="1933630" y="2035937"/>
                    <a:pt x="2003793" y="1938480"/>
                  </a:cubicBezTo>
                  <a:cubicBezTo>
                    <a:pt x="2038796" y="1889948"/>
                    <a:pt x="2057280" y="1835516"/>
                    <a:pt x="2059797" y="1778804"/>
                  </a:cubicBezTo>
                  <a:cubicBezTo>
                    <a:pt x="2062629" y="1715877"/>
                    <a:pt x="2042493" y="1655547"/>
                    <a:pt x="2006231" y="1602138"/>
                  </a:cubicBezTo>
                  <a:cubicBezTo>
                    <a:pt x="1989162" y="1577046"/>
                    <a:pt x="1967059" y="1557460"/>
                    <a:pt x="1943698" y="1538267"/>
                  </a:cubicBezTo>
                  <a:cubicBezTo>
                    <a:pt x="1911448" y="1511760"/>
                    <a:pt x="1881479" y="1482499"/>
                    <a:pt x="1850881" y="1453946"/>
                  </a:cubicBezTo>
                  <a:cubicBezTo>
                    <a:pt x="1804001" y="1410291"/>
                    <a:pt x="1757593" y="1366085"/>
                    <a:pt x="1710634" y="1322508"/>
                  </a:cubicBezTo>
                  <a:cubicBezTo>
                    <a:pt x="1640707" y="1257615"/>
                    <a:pt x="1570701" y="1192801"/>
                    <a:pt x="1500381" y="1128459"/>
                  </a:cubicBezTo>
                  <a:cubicBezTo>
                    <a:pt x="1448388" y="1080871"/>
                    <a:pt x="1393878" y="1035800"/>
                    <a:pt x="1343852" y="986245"/>
                  </a:cubicBezTo>
                  <a:cubicBezTo>
                    <a:pt x="1260159" y="903182"/>
                    <a:pt x="1208324" y="802893"/>
                    <a:pt x="1188266" y="685771"/>
                  </a:cubicBezTo>
                  <a:cubicBezTo>
                    <a:pt x="1160500" y="523185"/>
                    <a:pt x="1199986" y="377038"/>
                    <a:pt x="1296499" y="246623"/>
                  </a:cubicBezTo>
                  <a:cubicBezTo>
                    <a:pt x="1372011" y="144604"/>
                    <a:pt x="1471042" y="70272"/>
                    <a:pt x="1592096" y="29842"/>
                  </a:cubicBezTo>
                  <a:cubicBezTo>
                    <a:pt x="1676890" y="1446"/>
                    <a:pt x="1764200" y="-6734"/>
                    <a:pt x="1854106" y="8289"/>
                  </a:cubicBezTo>
                  <a:cubicBezTo>
                    <a:pt x="1915302" y="18515"/>
                    <a:pt x="1973352" y="34876"/>
                    <a:pt x="2027862" y="63901"/>
                  </a:cubicBezTo>
                  <a:cubicBezTo>
                    <a:pt x="2151355" y="129580"/>
                    <a:pt x="2239374" y="226801"/>
                    <a:pt x="2291917" y="357059"/>
                  </a:cubicBezTo>
                  <a:cubicBezTo>
                    <a:pt x="2326448" y="442639"/>
                    <a:pt x="2337460" y="531759"/>
                    <a:pt x="2328414" y="621822"/>
                  </a:cubicBezTo>
                  <a:cubicBezTo>
                    <a:pt x="2316695" y="738551"/>
                    <a:pt x="2271387" y="842930"/>
                    <a:pt x="2192021" y="931106"/>
                  </a:cubicBezTo>
                  <a:cubicBezTo>
                    <a:pt x="2179830" y="944635"/>
                    <a:pt x="2169525" y="959973"/>
                    <a:pt x="2156625" y="972795"/>
                  </a:cubicBezTo>
                  <a:cubicBezTo>
                    <a:pt x="2125398" y="1004100"/>
                    <a:pt x="2076630" y="1008977"/>
                    <a:pt x="2040683" y="991515"/>
                  </a:cubicBezTo>
                  <a:cubicBezTo>
                    <a:pt x="1993488" y="968547"/>
                    <a:pt x="1958643" y="934409"/>
                    <a:pt x="1942125" y="885248"/>
                  </a:cubicBezTo>
                  <a:cubicBezTo>
                    <a:pt x="1929854" y="848751"/>
                    <a:pt x="1927101" y="812175"/>
                    <a:pt x="1961789" y="781341"/>
                  </a:cubicBezTo>
                  <a:cubicBezTo>
                    <a:pt x="2005681" y="742326"/>
                    <a:pt x="2032896" y="692300"/>
                    <a:pt x="2048785" y="635430"/>
                  </a:cubicBezTo>
                  <a:cubicBezTo>
                    <a:pt x="2070337" y="558267"/>
                    <a:pt x="2057359" y="486609"/>
                    <a:pt x="2018816" y="418255"/>
                  </a:cubicBezTo>
                  <a:cubicBezTo>
                    <a:pt x="1977364" y="344789"/>
                    <a:pt x="1914594" y="297358"/>
                    <a:pt x="1832397" y="281862"/>
                  </a:cubicBezTo>
                  <a:cubicBezTo>
                    <a:pt x="1756413" y="267546"/>
                    <a:pt x="1682238" y="276513"/>
                    <a:pt x="1614121" y="319303"/>
                  </a:cubicBezTo>
                  <a:cubicBezTo>
                    <a:pt x="1552453" y="358003"/>
                    <a:pt x="1506123" y="409052"/>
                    <a:pt x="1475604" y="474889"/>
                  </a:cubicBezTo>
                  <a:cubicBezTo>
                    <a:pt x="1427622" y="578560"/>
                    <a:pt x="1452006" y="709605"/>
                    <a:pt x="1526810" y="783465"/>
                  </a:cubicBezTo>
                  <a:cubicBezTo>
                    <a:pt x="1580691" y="836637"/>
                    <a:pt x="1638426" y="885877"/>
                    <a:pt x="1694430" y="936848"/>
                  </a:cubicBezTo>
                  <a:cubicBezTo>
                    <a:pt x="1697341" y="939522"/>
                    <a:pt x="1700094" y="942354"/>
                    <a:pt x="1702926" y="945028"/>
                  </a:cubicBezTo>
                  <a:cubicBezTo>
                    <a:pt x="1753345" y="992538"/>
                    <a:pt x="1803608" y="1040362"/>
                    <a:pt x="1854421" y="1087478"/>
                  </a:cubicBezTo>
                  <a:cubicBezTo>
                    <a:pt x="1918606" y="1147022"/>
                    <a:pt x="1983027" y="1206252"/>
                    <a:pt x="2047841" y="1265009"/>
                  </a:cubicBezTo>
                  <a:cubicBezTo>
                    <a:pt x="2087485" y="1300956"/>
                    <a:pt x="2130354" y="1333520"/>
                    <a:pt x="2167480" y="1371748"/>
                  </a:cubicBezTo>
                  <a:cubicBezTo>
                    <a:pt x="2197213" y="1402346"/>
                    <a:pt x="2224035" y="1437192"/>
                    <a:pt x="2245981" y="1473768"/>
                  </a:cubicBezTo>
                  <a:cubicBezTo>
                    <a:pt x="2284995" y="1538818"/>
                    <a:pt x="2313627" y="1607880"/>
                    <a:pt x="2323538" y="1685043"/>
                  </a:cubicBezTo>
                  <a:cubicBezTo>
                    <a:pt x="2329437" y="1730901"/>
                    <a:pt x="2332505" y="1776601"/>
                    <a:pt x="2328493" y="1821672"/>
                  </a:cubicBezTo>
                  <a:cubicBezTo>
                    <a:pt x="2321257" y="1902769"/>
                    <a:pt x="2298053" y="1980483"/>
                    <a:pt x="2256364" y="2051039"/>
                  </a:cubicBezTo>
                  <a:cubicBezTo>
                    <a:pt x="2196269" y="2152587"/>
                    <a:pt x="2113127" y="2230144"/>
                    <a:pt x="2005523" y="2279699"/>
                  </a:cubicBezTo>
                  <a:cubicBezTo>
                    <a:pt x="1958171" y="2301487"/>
                    <a:pt x="1908380" y="2315409"/>
                    <a:pt x="1856309" y="2323826"/>
                  </a:cubicBezTo>
                  <a:cubicBezTo>
                    <a:pt x="1761368" y="2339164"/>
                    <a:pt x="1669260" y="2330748"/>
                    <a:pt x="1579354" y="2298970"/>
                  </a:cubicBezTo>
                  <a:cubicBezTo>
                    <a:pt x="1517450" y="2277103"/>
                    <a:pt x="1459322" y="2246662"/>
                    <a:pt x="1410947" y="2201984"/>
                  </a:cubicBezTo>
                  <a:cubicBezTo>
                    <a:pt x="1338896" y="2135361"/>
                    <a:pt x="1269441" y="2066063"/>
                    <a:pt x="1198885" y="1997788"/>
                  </a:cubicBezTo>
                  <a:cubicBezTo>
                    <a:pt x="1188659" y="1987562"/>
                    <a:pt x="1178591" y="1977573"/>
                    <a:pt x="1165062" y="1964201"/>
                  </a:cubicBezTo>
                  <a:close/>
                </a:path>
              </a:pathLst>
            </a:custGeom>
            <a:solidFill>
              <a:schemeClr val="bg1"/>
            </a:solidFill>
            <a:ln w="786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4143" tIns="47071" rIns="94143" bIns="470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25016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308548" y="6439715"/>
            <a:ext cx="527270" cy="192865"/>
          </a:xfrm>
        </p:spPr>
        <p:txBody>
          <a:bodyPr/>
          <a:lstStyle/>
          <a:p>
            <a:pPr defTabSz="685732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23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ï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521" y="908720"/>
            <a:ext cx="10971372" cy="57606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cxnSp>
        <p:nvCxnSpPr>
          <p:cNvPr id="10" name="Straight Connector 21"/>
          <p:cNvCxnSpPr/>
          <p:nvPr userDrawn="1"/>
        </p:nvCxnSpPr>
        <p:spPr>
          <a:xfrm>
            <a:off x="11063758" y="228600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4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 userDrawn="1"/>
        </p:nvCxnSpPr>
        <p:spPr>
          <a:xfrm>
            <a:off x="1" y="81915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 userDrawn="1"/>
        </p:nvSpPr>
        <p:spPr>
          <a:xfrm>
            <a:off x="7319342" y="260648"/>
            <a:ext cx="365202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7" y="260648"/>
            <a:ext cx="5976664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rgbClr val="7FA4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24" name="Image 23" descr="Liseré Gris.png"/>
          <p:cNvPicPr>
            <a:picLocks noChangeAspect="1"/>
          </p:cNvPicPr>
          <p:nvPr userDrawn="1"/>
        </p:nvPicPr>
        <p:blipFill>
          <a:blip r:embed="rId3" cstate="print"/>
          <a:srcRect r="23965" b="19860"/>
          <a:stretch>
            <a:fillRect/>
          </a:stretch>
        </p:blipFill>
        <p:spPr>
          <a:xfrm>
            <a:off x="7319342" y="1772816"/>
            <a:ext cx="4871071" cy="5085184"/>
          </a:xfrm>
          <a:prstGeom prst="rect">
            <a:avLst/>
          </a:prstGeom>
        </p:spPr>
      </p:pic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4367014" y="1772817"/>
            <a:ext cx="3672407" cy="2372809"/>
          </a:xfrm>
          <a:prstGeom prst="rect">
            <a:avLst/>
          </a:prstGeom>
          <a:solidFill>
            <a:srgbClr val="7FA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0" y="4485192"/>
            <a:ext cx="3672407" cy="2372809"/>
          </a:xfrm>
          <a:prstGeom prst="rect">
            <a:avLst/>
          </a:prstGeom>
          <a:solidFill>
            <a:srgbClr val="F9B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8518006" y="4485192"/>
            <a:ext cx="3672407" cy="23728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pour une image  17"/>
          <p:cNvSpPr>
            <a:spLocks noGrp="1"/>
          </p:cNvSpPr>
          <p:nvPr>
            <p:ph type="pic" sz="quarter" idx="13"/>
          </p:nvPr>
        </p:nvSpPr>
        <p:spPr>
          <a:xfrm>
            <a:off x="0" y="1772816"/>
            <a:ext cx="3672407" cy="23762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9" name="Espace réservé pour une image  17"/>
          <p:cNvSpPr>
            <a:spLocks noGrp="1"/>
          </p:cNvSpPr>
          <p:nvPr>
            <p:ph type="pic" sz="quarter" idx="14"/>
          </p:nvPr>
        </p:nvSpPr>
        <p:spPr>
          <a:xfrm>
            <a:off x="4367014" y="4481736"/>
            <a:ext cx="3672407" cy="23762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0" name="Espace réservé pour une image  17"/>
          <p:cNvSpPr>
            <a:spLocks noGrp="1"/>
          </p:cNvSpPr>
          <p:nvPr>
            <p:ph type="pic" sz="quarter" idx="15"/>
          </p:nvPr>
        </p:nvSpPr>
        <p:spPr>
          <a:xfrm>
            <a:off x="8518006" y="1772816"/>
            <a:ext cx="3672407" cy="23762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6" name="Espace réservé du texte 24"/>
          <p:cNvSpPr>
            <a:spLocks noGrp="1"/>
          </p:cNvSpPr>
          <p:nvPr>
            <p:ph type="body" sz="quarter" idx="17"/>
          </p:nvPr>
        </p:nvSpPr>
        <p:spPr>
          <a:xfrm>
            <a:off x="4871072" y="2060849"/>
            <a:ext cx="2665411" cy="1871663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None/>
              <a:defRPr sz="1000">
                <a:solidFill>
                  <a:schemeClr val="bg1"/>
                </a:solidFill>
              </a:defRPr>
            </a:lvl2pPr>
            <a:lvl3pPr algn="ctr">
              <a:buNone/>
              <a:defRPr sz="1000">
                <a:solidFill>
                  <a:schemeClr val="bg1"/>
                </a:solidFill>
              </a:defRPr>
            </a:lvl3pPr>
            <a:lvl4pPr algn="ctr">
              <a:buNone/>
              <a:defRPr sz="1000">
                <a:solidFill>
                  <a:schemeClr val="bg1"/>
                </a:solidFill>
              </a:defRPr>
            </a:lvl4pPr>
            <a:lvl5pPr algn="ctr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59" y="255564"/>
            <a:ext cx="648074" cy="365125"/>
          </a:xfrm>
        </p:spPr>
        <p:txBody>
          <a:bodyPr/>
          <a:lstStyle>
            <a:lvl1pPr algn="r">
              <a:defRPr sz="1400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24"/>
          <p:cNvSpPr>
            <a:spLocks noGrp="1"/>
          </p:cNvSpPr>
          <p:nvPr>
            <p:ph type="body" sz="quarter" idx="18"/>
          </p:nvPr>
        </p:nvSpPr>
        <p:spPr>
          <a:xfrm>
            <a:off x="478584" y="4725144"/>
            <a:ext cx="2665411" cy="1871663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None/>
              <a:defRPr sz="1000">
                <a:solidFill>
                  <a:schemeClr val="bg1"/>
                </a:solidFill>
              </a:defRPr>
            </a:lvl2pPr>
            <a:lvl3pPr algn="ctr">
              <a:buNone/>
              <a:defRPr sz="1000">
                <a:solidFill>
                  <a:schemeClr val="bg1"/>
                </a:solidFill>
              </a:defRPr>
            </a:lvl3pPr>
            <a:lvl4pPr algn="ctr">
              <a:buNone/>
              <a:defRPr sz="1000">
                <a:solidFill>
                  <a:schemeClr val="bg1"/>
                </a:solidFill>
              </a:defRPr>
            </a:lvl4pPr>
            <a:lvl5pPr algn="ctr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8" name="Espace réservé du texte 24"/>
          <p:cNvSpPr>
            <a:spLocks noGrp="1"/>
          </p:cNvSpPr>
          <p:nvPr>
            <p:ph type="body" sz="quarter" idx="19"/>
          </p:nvPr>
        </p:nvSpPr>
        <p:spPr>
          <a:xfrm>
            <a:off x="9119543" y="4725144"/>
            <a:ext cx="2665411" cy="1871663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None/>
              <a:defRPr sz="1000">
                <a:solidFill>
                  <a:schemeClr val="bg1"/>
                </a:solidFill>
              </a:defRPr>
            </a:lvl2pPr>
            <a:lvl3pPr algn="ctr">
              <a:buNone/>
              <a:defRPr sz="1000">
                <a:solidFill>
                  <a:schemeClr val="bg1"/>
                </a:solidFill>
              </a:defRPr>
            </a:lvl3pPr>
            <a:lvl4pPr algn="ctr">
              <a:buNone/>
              <a:defRPr sz="1000">
                <a:solidFill>
                  <a:schemeClr val="bg1"/>
                </a:solidFill>
              </a:defRPr>
            </a:lvl4pPr>
            <a:lvl5pPr algn="ctr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</p:cSld>
  <p:clrMapOvr>
    <a:masterClrMapping/>
  </p:clrMapOvr>
  <p:transition>
    <p:split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0413" cy="685800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09F14DD-BD66-4972-956D-F4C8CA7CABF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685732">
              <a:defRPr/>
            </a:pPr>
            <a:fld id="{9871FD85-66AE-424A-9DC6-2739D354CB7E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8D0609-F1E6-44FF-A5FB-6893C96398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685732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15D327B-77C6-4E5D-810C-3C09002BE1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685732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040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489A10-9C32-4128-B351-451AFC4F0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4C3E39-DCC5-44CD-9C91-A22F30CB7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04414C-74DD-405E-946D-E767E39C2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2">
              <a:defRPr/>
            </a:pPr>
            <a:fld id="{357FFD14-FDD9-45EF-993C-85F7E3A578AE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5FFB55-B209-4834-8D22-BC1FAC0C1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2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B5BA82-AA33-40CC-9790-4A9F6E390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2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89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996F17-86D3-4B4C-BD3A-1E085642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656C45-AAC5-42CB-8A1A-DAD10F983C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1A6730-7BC9-486F-8728-8F27AEBD0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10F0C3-41D4-4FEA-BF44-C0BE8812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2">
              <a:defRPr/>
            </a:pPr>
            <a:fld id="{4F698BEB-E506-43A1-AA4B-6F06CB0DD69D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D19DE2-30CF-4562-8954-080081020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2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E2B0AD-B22D-42C3-AE5E-DECED9C3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2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388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/>
          </p:cNvSpPr>
          <p:nvPr userDrawn="1"/>
        </p:nvSpPr>
        <p:spPr>
          <a:xfrm>
            <a:off x="0" y="822960"/>
            <a:ext cx="12190413" cy="6035040"/>
          </a:xfrm>
          <a:prstGeom prst="rect">
            <a:avLst/>
          </a:prstGeom>
          <a:solidFill>
            <a:srgbClr val="7FA4C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1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Image 26" descr="Liseré Blanc.png"/>
          <p:cNvPicPr>
            <a:picLocks noChangeAspect="1"/>
          </p:cNvPicPr>
          <p:nvPr userDrawn="1"/>
        </p:nvPicPr>
        <p:blipFill>
          <a:blip r:embed="rId2" cstate="print"/>
          <a:srcRect r="23965" b="19723"/>
          <a:stretch>
            <a:fillRect/>
          </a:stretch>
        </p:blipFill>
        <p:spPr>
          <a:xfrm>
            <a:off x="7319344" y="1764108"/>
            <a:ext cx="4871071" cy="509389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63760" y="255565"/>
            <a:ext cx="648074" cy="365125"/>
          </a:xfrm>
        </p:spPr>
        <p:txBody>
          <a:bodyPr/>
          <a:lstStyle>
            <a:lvl1pPr algn="r">
              <a:defRPr sz="788"/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Straight Connector 21"/>
          <p:cNvCxnSpPr/>
          <p:nvPr userDrawn="1"/>
        </p:nvCxnSpPr>
        <p:spPr>
          <a:xfrm>
            <a:off x="11063758" y="228604"/>
            <a:ext cx="0" cy="371475"/>
          </a:xfrm>
          <a:prstGeom prst="line">
            <a:avLst/>
          </a:prstGeom>
          <a:ln>
            <a:solidFill>
              <a:srgbClr val="F9B00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58" b="18751"/>
          <a:stretch/>
        </p:blipFill>
        <p:spPr bwMode="auto">
          <a:xfrm>
            <a:off x="457206" y="228608"/>
            <a:ext cx="40957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 userDrawn="1"/>
        </p:nvCxnSpPr>
        <p:spPr>
          <a:xfrm>
            <a:off x="2" y="819150"/>
            <a:ext cx="121919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 userDrawn="1"/>
        </p:nvSpPr>
        <p:spPr>
          <a:xfrm>
            <a:off x="7319343" y="260648"/>
            <a:ext cx="3652029" cy="360040"/>
          </a:xfrm>
          <a:prstGeom prst="rect">
            <a:avLst/>
          </a:prstGeom>
        </p:spPr>
        <p:txBody>
          <a:bodyPr vert="horz" lIns="51442" tIns="25721" rIns="51442" bIns="25721" rtlCol="0" anchor="ctr">
            <a:normAutofit/>
          </a:bodyPr>
          <a:lstStyle/>
          <a:p>
            <a:pPr marL="0" marR="0" lvl="0" indent="0" algn="r" defTabSz="5144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88" b="0" i="0" u="none" strike="noStrike" kern="1200" cap="none" spc="0" normalizeH="0" baseline="0" noProof="0" dirty="0" smtClean="0">
              <a:ln>
                <a:noFill/>
              </a:ln>
              <a:solidFill>
                <a:srgbClr val="4E454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5088" y="260648"/>
            <a:ext cx="5976665" cy="360040"/>
          </a:xfrm>
        </p:spPr>
        <p:txBody>
          <a:bodyPr anchor="ctr">
            <a:noAutofit/>
          </a:bodyPr>
          <a:lstStyle>
            <a:lvl1pPr marL="0" indent="0" algn="r">
              <a:buNone/>
              <a:defRPr sz="1125" b="0">
                <a:solidFill>
                  <a:srgbClr val="7FA4C6"/>
                </a:solidFill>
              </a:defRPr>
            </a:lvl1pPr>
            <a:lvl2pPr marL="257210" indent="0">
              <a:buNone/>
              <a:defRPr sz="1125" b="1"/>
            </a:lvl2pPr>
            <a:lvl3pPr marL="514418" indent="0">
              <a:buNone/>
              <a:defRPr sz="1013" b="1"/>
            </a:lvl3pPr>
            <a:lvl4pPr marL="771628" indent="0">
              <a:buNone/>
              <a:defRPr sz="900" b="1"/>
            </a:lvl4pPr>
            <a:lvl5pPr marL="1028837" indent="0">
              <a:buNone/>
              <a:defRPr sz="900" b="1"/>
            </a:lvl5pPr>
            <a:lvl6pPr marL="1286047" indent="0">
              <a:buNone/>
              <a:defRPr sz="900" b="1"/>
            </a:lvl6pPr>
            <a:lvl7pPr marL="1543256" indent="0">
              <a:buNone/>
              <a:defRPr sz="900" b="1"/>
            </a:lvl7pPr>
            <a:lvl8pPr marL="1800465" indent="0">
              <a:buNone/>
              <a:defRPr sz="900" b="1"/>
            </a:lvl8pPr>
            <a:lvl9pPr marL="2057675" indent="0">
              <a:buNone/>
              <a:defRPr sz="9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21" y="1628800"/>
            <a:ext cx="10958293" cy="4896544"/>
          </a:xfrm>
        </p:spPr>
        <p:txBody>
          <a:bodyPr>
            <a:normAutofit/>
          </a:bodyPr>
          <a:lstStyle>
            <a:lvl1pPr marL="289361" indent="-289361">
              <a:buClr>
                <a:srgbClr val="F9B004"/>
              </a:buClr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546570" indent="-289361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2pPr>
            <a:lvl3pPr marL="803779" indent="-289361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3pPr>
            <a:lvl4pPr marL="1060988" indent="-289361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4pPr>
            <a:lvl5pPr marL="1318198" indent="-289361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6078121"/>
      </p:ext>
    </p:extLst>
  </p:cSld>
  <p:clrMapOvr>
    <a:masterClrMapping/>
  </p:clrMapOvr>
  <p:transition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521" y="1600202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6" r:id="rId4"/>
    <p:sldLayoutId id="2147483652" r:id="rId5"/>
    <p:sldLayoutId id="2147483667" r:id="rId6"/>
    <p:sldLayoutId id="2147483668" r:id="rId7"/>
    <p:sldLayoutId id="2147483669" r:id="rId8"/>
    <p:sldLayoutId id="2147483662" r:id="rId9"/>
    <p:sldLayoutId id="2147483661" r:id="rId10"/>
    <p:sldLayoutId id="2147483656" r:id="rId11"/>
    <p:sldLayoutId id="2147483650" r:id="rId12"/>
    <p:sldLayoutId id="2147483670" r:id="rId13"/>
    <p:sldLayoutId id="2147483835" r:id="rId14"/>
  </p:sldLayoutIdLst>
  <p:transition>
    <p:split/>
  </p:transition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13">
            <a:extLst>
              <a:ext uri="{FF2B5EF4-FFF2-40B4-BE49-F238E27FC236}">
                <a16:creationId xmlns:a16="http://schemas.microsoft.com/office/drawing/2014/main" id="{ABDF88B4-EBA9-41E7-B711-36C16A53AF37}"/>
              </a:ext>
            </a:extLst>
          </p:cNvPr>
          <p:cNvSpPr/>
          <p:nvPr/>
        </p:nvSpPr>
        <p:spPr>
          <a:xfrm>
            <a:off x="-1" y="1"/>
            <a:ext cx="12190414" cy="5814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1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9206" y="1273319"/>
            <a:ext cx="11469782" cy="6245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9206" y="2139700"/>
            <a:ext cx="11469782" cy="466444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0538042" y="6439712"/>
            <a:ext cx="856954" cy="19555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91614" indent="-91614" algn="l">
              <a:lnSpc>
                <a:spcPct val="87000"/>
              </a:lnSpc>
              <a:buFont typeface="Arial" panose="020B0604020202020204" pitchFamily="34" charset="0"/>
              <a:buChar char="I"/>
              <a:defRPr sz="88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309">
              <a:defRPr/>
            </a:pPr>
            <a:fld id="{041F58BB-C392-4CFD-86AE-0ED8453FC422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9206" y="6439712"/>
            <a:ext cx="10188837" cy="192865"/>
          </a:xfrm>
          <a:prstGeom prst="rect">
            <a:avLst/>
          </a:prstGeom>
        </p:spPr>
        <p:txBody>
          <a:bodyPr vert="horz" lIns="91440" tIns="45720" rIns="72000" bIns="45720" rtlCol="0" anchor="ctr">
            <a:noAutofit/>
          </a:bodyPr>
          <a:lstStyle>
            <a:lvl1pPr algn="r">
              <a:lnSpc>
                <a:spcPct val="87000"/>
              </a:lnSpc>
              <a:defRPr sz="88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309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308547" y="6439712"/>
            <a:ext cx="527270" cy="192865"/>
          </a:xfrm>
          <a:prstGeom prst="rect">
            <a:avLst/>
          </a:prstGeom>
          <a:noFill/>
        </p:spPr>
        <p:txBody>
          <a:bodyPr vert="horz" lIns="91440" tIns="45720" rIns="216000" bIns="45720" rtlCol="0" anchor="ctr">
            <a:noAutofit/>
          </a:bodyPr>
          <a:lstStyle>
            <a:lvl1pPr algn="r">
              <a:lnSpc>
                <a:spcPct val="87000"/>
              </a:lnSpc>
              <a:defRPr sz="88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309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309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2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817" r:id="rId14"/>
  </p:sldLayoutIdLst>
  <p:hf hdr="0" ftr="0" dt="0"/>
  <p:txStyles>
    <p:titleStyle>
      <a:lvl1pPr algn="l" defTabSz="894398" rtl="0" eaLnBrk="1" latinLnBrk="0" hangingPunct="1">
        <a:lnSpc>
          <a:spcPct val="87000"/>
        </a:lnSpc>
        <a:spcBef>
          <a:spcPct val="0"/>
        </a:spcBef>
        <a:buNone/>
        <a:defRPr sz="2935" kern="1200" cap="none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894398" rtl="0" eaLnBrk="1" latinLnBrk="0" hangingPunct="1">
        <a:lnSpc>
          <a:spcPct val="87000"/>
        </a:lnSpc>
        <a:spcBef>
          <a:spcPts val="979"/>
        </a:spcBef>
        <a:buFont typeface="Arial" panose="020B0604020202020204" pitchFamily="34" charset="0"/>
        <a:buChar char="​"/>
        <a:defRPr sz="1761" kern="1200" cap="none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0" indent="0" algn="l" defTabSz="894398" rtl="0" eaLnBrk="1" latinLnBrk="0" hangingPunct="1">
        <a:lnSpc>
          <a:spcPct val="87000"/>
        </a:lnSpc>
        <a:spcBef>
          <a:spcPts val="489"/>
        </a:spcBef>
        <a:buFont typeface="Arial" panose="020B0604020202020204" pitchFamily="34" charset="0"/>
        <a:buChar char="​"/>
        <a:defRPr sz="1565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3539" indent="-133539" algn="l" defTabSz="894398" rtl="0" eaLnBrk="1" latinLnBrk="0" hangingPunct="1">
        <a:lnSpc>
          <a:spcPct val="87000"/>
        </a:lnSpc>
        <a:spcBef>
          <a:spcPts val="489"/>
        </a:spcBef>
        <a:buFont typeface="Wingdings" panose="05000000000000000000" pitchFamily="2" charset="2"/>
        <a:buChar char="§"/>
        <a:defRPr sz="1369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260866" indent="-127327" algn="l" defTabSz="894398" rtl="0" eaLnBrk="1" latinLnBrk="0" hangingPunct="1">
        <a:lnSpc>
          <a:spcPct val="87000"/>
        </a:lnSpc>
        <a:spcBef>
          <a:spcPts val="489"/>
        </a:spcBef>
        <a:buFont typeface="Calibri" panose="020F0502020204030204" pitchFamily="34" charset="0"/>
        <a:buChar char="-"/>
        <a:defRPr sz="1174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68629" indent="0" algn="l" defTabSz="894398" rtl="0" eaLnBrk="1" latinLnBrk="0" hangingPunct="1">
        <a:lnSpc>
          <a:spcPct val="87000"/>
        </a:lnSpc>
        <a:spcBef>
          <a:spcPts val="489"/>
        </a:spcBef>
        <a:buFontTx/>
        <a:buNone/>
        <a:defRPr sz="1027" i="1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459593" indent="-223600" algn="l" defTabSz="89439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6pPr>
      <a:lvl7pPr marL="2906792" indent="-223600" algn="l" defTabSz="89439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7pPr>
      <a:lvl8pPr marL="3353991" indent="-223600" algn="l" defTabSz="89439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8pPr>
      <a:lvl9pPr marL="3801191" indent="-223600" algn="l" defTabSz="89439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94398" rtl="0" eaLnBrk="1" latinLnBrk="0" hangingPunct="1">
        <a:defRPr sz="1761" kern="1200">
          <a:solidFill>
            <a:schemeClr val="tx1"/>
          </a:solidFill>
          <a:latin typeface="+mn-lt"/>
          <a:ea typeface="+mn-ea"/>
          <a:cs typeface="+mn-cs"/>
        </a:defRPr>
      </a:lvl1pPr>
      <a:lvl2pPr marL="447198" algn="l" defTabSz="894398" rtl="0" eaLnBrk="1" latinLnBrk="0" hangingPunct="1">
        <a:defRPr sz="1761" kern="1200">
          <a:solidFill>
            <a:schemeClr val="tx1"/>
          </a:solidFill>
          <a:latin typeface="+mn-lt"/>
          <a:ea typeface="+mn-ea"/>
          <a:cs typeface="+mn-cs"/>
        </a:defRPr>
      </a:lvl2pPr>
      <a:lvl3pPr marL="894398" algn="l" defTabSz="894398" rtl="0" eaLnBrk="1" latinLnBrk="0" hangingPunct="1">
        <a:defRPr sz="1761" kern="1200">
          <a:solidFill>
            <a:schemeClr val="tx1"/>
          </a:solidFill>
          <a:latin typeface="+mn-lt"/>
          <a:ea typeface="+mn-ea"/>
          <a:cs typeface="+mn-cs"/>
        </a:defRPr>
      </a:lvl3pPr>
      <a:lvl4pPr marL="1341596" algn="l" defTabSz="894398" rtl="0" eaLnBrk="1" latinLnBrk="0" hangingPunct="1">
        <a:defRPr sz="1761" kern="1200">
          <a:solidFill>
            <a:schemeClr val="tx1"/>
          </a:solidFill>
          <a:latin typeface="+mn-lt"/>
          <a:ea typeface="+mn-ea"/>
          <a:cs typeface="+mn-cs"/>
        </a:defRPr>
      </a:lvl4pPr>
      <a:lvl5pPr marL="1788795" algn="l" defTabSz="894398" rtl="0" eaLnBrk="1" latinLnBrk="0" hangingPunct="1">
        <a:defRPr sz="1761" kern="1200">
          <a:solidFill>
            <a:schemeClr val="tx1"/>
          </a:solidFill>
          <a:latin typeface="+mn-lt"/>
          <a:ea typeface="+mn-ea"/>
          <a:cs typeface="+mn-cs"/>
        </a:defRPr>
      </a:lvl5pPr>
      <a:lvl6pPr marL="2235994" algn="l" defTabSz="894398" rtl="0" eaLnBrk="1" latinLnBrk="0" hangingPunct="1">
        <a:defRPr sz="1761" kern="1200">
          <a:solidFill>
            <a:schemeClr val="tx1"/>
          </a:solidFill>
          <a:latin typeface="+mn-lt"/>
          <a:ea typeface="+mn-ea"/>
          <a:cs typeface="+mn-cs"/>
        </a:defRPr>
      </a:lvl6pPr>
      <a:lvl7pPr marL="2683193" algn="l" defTabSz="894398" rtl="0" eaLnBrk="1" latinLnBrk="0" hangingPunct="1">
        <a:defRPr sz="1761" kern="1200">
          <a:solidFill>
            <a:schemeClr val="tx1"/>
          </a:solidFill>
          <a:latin typeface="+mn-lt"/>
          <a:ea typeface="+mn-ea"/>
          <a:cs typeface="+mn-cs"/>
        </a:defRPr>
      </a:lvl7pPr>
      <a:lvl8pPr marL="3130392" algn="l" defTabSz="894398" rtl="0" eaLnBrk="1" latinLnBrk="0" hangingPunct="1">
        <a:defRPr sz="1761" kern="1200">
          <a:solidFill>
            <a:schemeClr val="tx1"/>
          </a:solidFill>
          <a:latin typeface="+mn-lt"/>
          <a:ea typeface="+mn-ea"/>
          <a:cs typeface="+mn-cs"/>
        </a:defRPr>
      </a:lvl8pPr>
      <a:lvl9pPr marL="3577590" algn="l" defTabSz="894398" rtl="0" eaLnBrk="1" latinLnBrk="0" hangingPunct="1">
        <a:defRPr sz="17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49">
          <p15:clr>
            <a:srgbClr val="F26B43"/>
          </p15:clr>
        </p15:guide>
        <p15:guide id="2" pos="147">
          <p15:clr>
            <a:srgbClr val="F26B43"/>
          </p15:clr>
        </p15:guide>
        <p15:guide id="3" orient="horz" pos="4398">
          <p15:clr>
            <a:srgbClr val="F26B43"/>
          </p15:clr>
        </p15:guide>
        <p15:guide id="4" pos="7760">
          <p15:clr>
            <a:srgbClr val="F26B43"/>
          </p15:clr>
        </p15:guide>
        <p15:guide id="5" pos="325">
          <p15:clr>
            <a:srgbClr val="FBAE40"/>
          </p15:clr>
        </p15:guide>
        <p15:guide id="6" pos="5191">
          <p15:clr>
            <a:srgbClr val="FBAE40"/>
          </p15:clr>
        </p15:guide>
        <p15:guide id="7" pos="7560">
          <p15:clr>
            <a:srgbClr val="FBAE40"/>
          </p15:clr>
        </p15:guide>
        <p15:guide id="8" pos="2692">
          <p15:clr>
            <a:srgbClr val="FBAE40"/>
          </p15:clr>
        </p15:guide>
        <p15:guide id="11" orient="horz" pos="841">
          <p15:clr>
            <a:srgbClr val="9FCC3B"/>
          </p15:clr>
        </p15:guide>
        <p15:guide id="12" orient="horz" pos="4088">
          <p15:clr>
            <a:srgbClr val="9FCC3B"/>
          </p15:clr>
        </p15:guide>
        <p15:guide id="13" orient="horz" pos="1963">
          <p15:clr>
            <a:srgbClr val="547EBF"/>
          </p15:clr>
        </p15:guide>
        <p15:guide id="14" orient="horz" pos="3061">
          <p15:clr>
            <a:srgbClr val="547EBF"/>
          </p15:clr>
        </p15:guide>
        <p15:guide id="15" pos="2622">
          <p15:clr>
            <a:srgbClr val="FDE53C"/>
          </p15:clr>
        </p15:guide>
        <p15:guide id="16" pos="2762">
          <p15:clr>
            <a:srgbClr val="FDE53C"/>
          </p15:clr>
        </p15:guide>
        <p15:guide id="17" pos="5121">
          <p15:clr>
            <a:srgbClr val="FDE53C"/>
          </p15:clr>
        </p15:guide>
        <p15:guide id="18" pos="5261">
          <p15:clr>
            <a:srgbClr val="FDE53C"/>
          </p15:clr>
        </p15:guide>
        <p15:guide id="19" orient="horz" pos="2035">
          <p15:clr>
            <a:srgbClr val="5ACBF0"/>
          </p15:clr>
        </p15:guide>
        <p15:guide id="20" orient="horz" pos="1891">
          <p15:clr>
            <a:srgbClr val="5ACBF0"/>
          </p15:clr>
        </p15:guide>
        <p15:guide id="21" orient="horz" pos="2989">
          <p15:clr>
            <a:srgbClr val="5ACBF0"/>
          </p15:clr>
        </p15:guide>
        <p15:guide id="22" orient="horz" pos="3132">
          <p15:clr>
            <a:srgbClr val="5ACBF0"/>
          </p15:clr>
        </p15:guide>
        <p15:guide id="23" orient="horz" pos="338">
          <p15:clr>
            <a:srgbClr val="FBAE40"/>
          </p15:clr>
        </p15:guide>
        <p15:guide id="24" orient="horz" pos="4197">
          <p15:clr>
            <a:srgbClr val="FBAE4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520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19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p:transition>
    <p:split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521" y="1600204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521" y="6356354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059" y="6356354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6463" y="6356354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4C9AA-1C71-4E24-B844-1057B81B310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60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</p:sldLayoutIdLst>
  <p:transition>
    <p:split/>
  </p:transition>
  <p:hf hdr="0" ftr="0"/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FB52EA-61F2-4B14-8314-D1F17E139085}"/>
              </a:ext>
            </a:extLst>
          </p:cNvPr>
          <p:cNvSpPr/>
          <p:nvPr userDrawn="1"/>
        </p:nvSpPr>
        <p:spPr>
          <a:xfrm>
            <a:off x="0" y="6400800"/>
            <a:ext cx="12190413" cy="457200"/>
          </a:xfrm>
          <a:prstGeom prst="rect">
            <a:avLst/>
          </a:prstGeom>
          <a:solidFill>
            <a:srgbClr val="698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1188A7-A7A0-43AC-9B4C-C7BD03B91E0A}"/>
              </a:ext>
            </a:extLst>
          </p:cNvPr>
          <p:cNvSpPr/>
          <p:nvPr userDrawn="1"/>
        </p:nvSpPr>
        <p:spPr>
          <a:xfrm>
            <a:off x="0" y="6334316"/>
            <a:ext cx="12190413" cy="65999"/>
          </a:xfrm>
          <a:prstGeom prst="rect">
            <a:avLst/>
          </a:prstGeom>
          <a:solidFill>
            <a:srgbClr val="6D9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1C368A-A9CE-48EE-B331-D2EE49218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034283-98EA-4B77-AD22-E9DF06B84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BE1DD6-D842-4DDC-B632-8718E67D9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17B6F-062E-4230-B77F-441EC65C603B}" type="datetimeFigureOut">
              <a:rPr lang="fr-FR" smtClean="0"/>
              <a:t>18/11/2022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C789EC-02AD-4888-A6A7-DDF037922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F32F12-BCF5-4FF7-A34E-62B73AFBF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DE5EE-2611-4754-BA26-2FD1C96B61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31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  <p:sldLayoutId id="2147483866" r:id="rId18"/>
    <p:sldLayoutId id="2147483867" r:id="rId19"/>
    <p:sldLayoutId id="2147483868" r:id="rId20"/>
    <p:sldLayoutId id="2147483869" r:id="rId21"/>
    <p:sldLayoutId id="2147483870" r:id="rId22"/>
    <p:sldLayoutId id="2147483871" r:id="rId23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13">
            <a:extLst>
              <a:ext uri="{FF2B5EF4-FFF2-40B4-BE49-F238E27FC236}">
                <a16:creationId xmlns:a16="http://schemas.microsoft.com/office/drawing/2014/main" id="{ABDF88B4-EBA9-41E7-B711-36C16A53AF37}"/>
              </a:ext>
            </a:extLst>
          </p:cNvPr>
          <p:cNvSpPr/>
          <p:nvPr/>
        </p:nvSpPr>
        <p:spPr>
          <a:xfrm>
            <a:off x="-1" y="4"/>
            <a:ext cx="12190414" cy="5814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8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9208" y="1273322"/>
            <a:ext cx="11469781" cy="6245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9208" y="2139703"/>
            <a:ext cx="11469781" cy="466444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0538041" y="6439715"/>
            <a:ext cx="856955" cy="19555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68711" indent="-68711" algn="l">
              <a:lnSpc>
                <a:spcPct val="87000"/>
              </a:lnSpc>
              <a:buFont typeface="Arial" panose="020B0604020202020204" pitchFamily="34" charset="0"/>
              <a:buChar char="I"/>
              <a:defRPr sz="66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685732">
              <a:defRPr/>
            </a:pPr>
            <a:fld id="{041F58BB-C392-4CFD-86AE-0ED8453FC422}" type="datetime1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18/11/2022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9208" y="6439715"/>
            <a:ext cx="10188836" cy="192865"/>
          </a:xfrm>
          <a:prstGeom prst="rect">
            <a:avLst/>
          </a:prstGeom>
        </p:spPr>
        <p:txBody>
          <a:bodyPr vert="horz" lIns="91440" tIns="45720" rIns="72000" bIns="45720" rtlCol="0" anchor="ctr">
            <a:noAutofit/>
          </a:bodyPr>
          <a:lstStyle>
            <a:lvl1pPr algn="r">
              <a:lnSpc>
                <a:spcPct val="87000"/>
              </a:lnSpc>
              <a:defRPr sz="66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685732">
              <a:defRPr/>
            </a:pPr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308548" y="6439715"/>
            <a:ext cx="527270" cy="192865"/>
          </a:xfrm>
          <a:prstGeom prst="rect">
            <a:avLst/>
          </a:prstGeom>
          <a:noFill/>
        </p:spPr>
        <p:txBody>
          <a:bodyPr vert="horz" lIns="91440" tIns="45720" rIns="216000" bIns="45720" rtlCol="0" anchor="ctr">
            <a:noAutofit/>
          </a:bodyPr>
          <a:lstStyle>
            <a:lvl1pPr algn="r">
              <a:lnSpc>
                <a:spcPct val="87000"/>
              </a:lnSpc>
              <a:defRPr sz="66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685732">
              <a:defRPr/>
            </a:pPr>
            <a:fld id="{DE0B5098-8849-492D-ACF1-3ED4D68AD717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32">
                <a:defRPr/>
              </a:pPr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60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</p:sldLayoutIdLst>
  <p:hf hdr="0" ftr="0" dt="0"/>
  <p:txStyles>
    <p:titleStyle>
      <a:lvl1pPr algn="l" defTabSz="670799" rtl="0" eaLnBrk="1" latinLnBrk="0" hangingPunct="1">
        <a:lnSpc>
          <a:spcPct val="87000"/>
        </a:lnSpc>
        <a:spcBef>
          <a:spcPct val="0"/>
        </a:spcBef>
        <a:buNone/>
        <a:defRPr sz="2201" kern="1200" cap="none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670799" rtl="0" eaLnBrk="1" latinLnBrk="0" hangingPunct="1">
        <a:lnSpc>
          <a:spcPct val="87000"/>
        </a:lnSpc>
        <a:spcBef>
          <a:spcPts val="734"/>
        </a:spcBef>
        <a:buFont typeface="Arial" panose="020B0604020202020204" pitchFamily="34" charset="0"/>
        <a:buChar char="​"/>
        <a:defRPr sz="1321" kern="1200" cap="none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0" indent="0" algn="l" defTabSz="670799" rtl="0" eaLnBrk="1" latinLnBrk="0" hangingPunct="1">
        <a:lnSpc>
          <a:spcPct val="87000"/>
        </a:lnSpc>
        <a:spcBef>
          <a:spcPts val="367"/>
        </a:spcBef>
        <a:buFont typeface="Arial" panose="020B0604020202020204" pitchFamily="34" charset="0"/>
        <a:buChar char="​"/>
        <a:defRPr sz="1174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00154" indent="-100154" algn="l" defTabSz="670799" rtl="0" eaLnBrk="1" latinLnBrk="0" hangingPunct="1">
        <a:lnSpc>
          <a:spcPct val="87000"/>
        </a:lnSpc>
        <a:spcBef>
          <a:spcPts val="367"/>
        </a:spcBef>
        <a:buFont typeface="Wingdings" panose="05000000000000000000" pitchFamily="2" charset="2"/>
        <a:buChar char="§"/>
        <a:defRPr sz="1027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95650" indent="-95495" algn="l" defTabSz="670799" rtl="0" eaLnBrk="1" latinLnBrk="0" hangingPunct="1">
        <a:lnSpc>
          <a:spcPct val="87000"/>
        </a:lnSpc>
        <a:spcBef>
          <a:spcPts val="367"/>
        </a:spcBef>
        <a:buFont typeface="Calibri" panose="020F0502020204030204" pitchFamily="34" charset="0"/>
        <a:buChar char="-"/>
        <a:defRPr sz="881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1472" indent="0" algn="l" defTabSz="670799" rtl="0" eaLnBrk="1" latinLnBrk="0" hangingPunct="1">
        <a:lnSpc>
          <a:spcPct val="87000"/>
        </a:lnSpc>
        <a:spcBef>
          <a:spcPts val="367"/>
        </a:spcBef>
        <a:buFontTx/>
        <a:buNone/>
        <a:defRPr sz="770" i="1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44695" indent="-167700" algn="l" defTabSz="670799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21" kern="1200">
          <a:solidFill>
            <a:schemeClr val="tx1"/>
          </a:solidFill>
          <a:latin typeface="+mn-lt"/>
          <a:ea typeface="+mn-ea"/>
          <a:cs typeface="+mn-cs"/>
        </a:defRPr>
      </a:lvl6pPr>
      <a:lvl7pPr marL="2180094" indent="-167700" algn="l" defTabSz="670799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21" kern="1200">
          <a:solidFill>
            <a:schemeClr val="tx1"/>
          </a:solidFill>
          <a:latin typeface="+mn-lt"/>
          <a:ea typeface="+mn-ea"/>
          <a:cs typeface="+mn-cs"/>
        </a:defRPr>
      </a:lvl7pPr>
      <a:lvl8pPr marL="2515493" indent="-167700" algn="l" defTabSz="670799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21" kern="1200">
          <a:solidFill>
            <a:schemeClr val="tx1"/>
          </a:solidFill>
          <a:latin typeface="+mn-lt"/>
          <a:ea typeface="+mn-ea"/>
          <a:cs typeface="+mn-cs"/>
        </a:defRPr>
      </a:lvl8pPr>
      <a:lvl9pPr marL="2850893" indent="-167700" algn="l" defTabSz="670799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70799" rtl="0" eaLnBrk="1" latinLnBrk="0" hangingPunct="1">
        <a:defRPr sz="1321" kern="1200">
          <a:solidFill>
            <a:schemeClr val="tx1"/>
          </a:solidFill>
          <a:latin typeface="+mn-lt"/>
          <a:ea typeface="+mn-ea"/>
          <a:cs typeface="+mn-cs"/>
        </a:defRPr>
      </a:lvl1pPr>
      <a:lvl2pPr marL="335399" algn="l" defTabSz="670799" rtl="0" eaLnBrk="1" latinLnBrk="0" hangingPunct="1">
        <a:defRPr sz="1321" kern="1200">
          <a:solidFill>
            <a:schemeClr val="tx1"/>
          </a:solidFill>
          <a:latin typeface="+mn-lt"/>
          <a:ea typeface="+mn-ea"/>
          <a:cs typeface="+mn-cs"/>
        </a:defRPr>
      </a:lvl2pPr>
      <a:lvl3pPr marL="670799" algn="l" defTabSz="670799" rtl="0" eaLnBrk="1" latinLnBrk="0" hangingPunct="1">
        <a:defRPr sz="1321" kern="1200">
          <a:solidFill>
            <a:schemeClr val="tx1"/>
          </a:solidFill>
          <a:latin typeface="+mn-lt"/>
          <a:ea typeface="+mn-ea"/>
          <a:cs typeface="+mn-cs"/>
        </a:defRPr>
      </a:lvl3pPr>
      <a:lvl4pPr marL="1006197" algn="l" defTabSz="670799" rtl="0" eaLnBrk="1" latinLnBrk="0" hangingPunct="1">
        <a:defRPr sz="1321" kern="1200">
          <a:solidFill>
            <a:schemeClr val="tx1"/>
          </a:solidFill>
          <a:latin typeface="+mn-lt"/>
          <a:ea typeface="+mn-ea"/>
          <a:cs typeface="+mn-cs"/>
        </a:defRPr>
      </a:lvl4pPr>
      <a:lvl5pPr marL="1341596" algn="l" defTabSz="670799" rtl="0" eaLnBrk="1" latinLnBrk="0" hangingPunct="1">
        <a:defRPr sz="1321" kern="1200">
          <a:solidFill>
            <a:schemeClr val="tx1"/>
          </a:solidFill>
          <a:latin typeface="+mn-lt"/>
          <a:ea typeface="+mn-ea"/>
          <a:cs typeface="+mn-cs"/>
        </a:defRPr>
      </a:lvl5pPr>
      <a:lvl6pPr marL="1676996" algn="l" defTabSz="670799" rtl="0" eaLnBrk="1" latinLnBrk="0" hangingPunct="1">
        <a:defRPr sz="1321" kern="1200">
          <a:solidFill>
            <a:schemeClr val="tx1"/>
          </a:solidFill>
          <a:latin typeface="+mn-lt"/>
          <a:ea typeface="+mn-ea"/>
          <a:cs typeface="+mn-cs"/>
        </a:defRPr>
      </a:lvl6pPr>
      <a:lvl7pPr marL="2012395" algn="l" defTabSz="670799" rtl="0" eaLnBrk="1" latinLnBrk="0" hangingPunct="1">
        <a:defRPr sz="1321" kern="1200">
          <a:solidFill>
            <a:schemeClr val="tx1"/>
          </a:solidFill>
          <a:latin typeface="+mn-lt"/>
          <a:ea typeface="+mn-ea"/>
          <a:cs typeface="+mn-cs"/>
        </a:defRPr>
      </a:lvl7pPr>
      <a:lvl8pPr marL="2347794" algn="l" defTabSz="670799" rtl="0" eaLnBrk="1" latinLnBrk="0" hangingPunct="1">
        <a:defRPr sz="1321" kern="1200">
          <a:solidFill>
            <a:schemeClr val="tx1"/>
          </a:solidFill>
          <a:latin typeface="+mn-lt"/>
          <a:ea typeface="+mn-ea"/>
          <a:cs typeface="+mn-cs"/>
        </a:defRPr>
      </a:lvl8pPr>
      <a:lvl9pPr marL="2683193" algn="l" defTabSz="670799" rtl="0" eaLnBrk="1" latinLnBrk="0" hangingPunct="1">
        <a:defRPr sz="13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49">
          <p15:clr>
            <a:srgbClr val="F26B43"/>
          </p15:clr>
        </p15:guide>
        <p15:guide id="2" pos="147">
          <p15:clr>
            <a:srgbClr val="F26B43"/>
          </p15:clr>
        </p15:guide>
        <p15:guide id="3" orient="horz" pos="4398">
          <p15:clr>
            <a:srgbClr val="F26B43"/>
          </p15:clr>
        </p15:guide>
        <p15:guide id="4" pos="7760">
          <p15:clr>
            <a:srgbClr val="F26B43"/>
          </p15:clr>
        </p15:guide>
        <p15:guide id="5" pos="325">
          <p15:clr>
            <a:srgbClr val="FBAE40"/>
          </p15:clr>
        </p15:guide>
        <p15:guide id="6" pos="5191">
          <p15:clr>
            <a:srgbClr val="FBAE40"/>
          </p15:clr>
        </p15:guide>
        <p15:guide id="7" pos="7560">
          <p15:clr>
            <a:srgbClr val="FBAE40"/>
          </p15:clr>
        </p15:guide>
        <p15:guide id="8" pos="2692">
          <p15:clr>
            <a:srgbClr val="FBAE40"/>
          </p15:clr>
        </p15:guide>
        <p15:guide id="11" orient="horz" pos="841">
          <p15:clr>
            <a:srgbClr val="9FCC3B"/>
          </p15:clr>
        </p15:guide>
        <p15:guide id="12" orient="horz" pos="4088">
          <p15:clr>
            <a:srgbClr val="9FCC3B"/>
          </p15:clr>
        </p15:guide>
        <p15:guide id="13" orient="horz" pos="1963">
          <p15:clr>
            <a:srgbClr val="547EBF"/>
          </p15:clr>
        </p15:guide>
        <p15:guide id="14" orient="horz" pos="3061">
          <p15:clr>
            <a:srgbClr val="547EBF"/>
          </p15:clr>
        </p15:guide>
        <p15:guide id="15" pos="2622">
          <p15:clr>
            <a:srgbClr val="FDE53C"/>
          </p15:clr>
        </p15:guide>
        <p15:guide id="16" pos="2762">
          <p15:clr>
            <a:srgbClr val="FDE53C"/>
          </p15:clr>
        </p15:guide>
        <p15:guide id="17" pos="5121">
          <p15:clr>
            <a:srgbClr val="FDE53C"/>
          </p15:clr>
        </p15:guide>
        <p15:guide id="18" pos="5261">
          <p15:clr>
            <a:srgbClr val="FDE53C"/>
          </p15:clr>
        </p15:guide>
        <p15:guide id="19" orient="horz" pos="2035">
          <p15:clr>
            <a:srgbClr val="5ACBF0"/>
          </p15:clr>
        </p15:guide>
        <p15:guide id="20" orient="horz" pos="1891">
          <p15:clr>
            <a:srgbClr val="5ACBF0"/>
          </p15:clr>
        </p15:guide>
        <p15:guide id="21" orient="horz" pos="2989">
          <p15:clr>
            <a:srgbClr val="5ACBF0"/>
          </p15:clr>
        </p15:guide>
        <p15:guide id="22" orient="horz" pos="3132">
          <p15:clr>
            <a:srgbClr val="5ACBF0"/>
          </p15:clr>
        </p15:guide>
        <p15:guide id="23" orient="horz" pos="338">
          <p15:clr>
            <a:srgbClr val="FBAE40"/>
          </p15:clr>
        </p15:guide>
        <p15:guide id="24" orient="horz" pos="4197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6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8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9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0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tags" Target="../tags/tag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4.xml"/><Relationship Id="rId6" Type="http://schemas.openxmlformats.org/officeDocument/2006/relationships/image" Target="../media/image5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8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9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30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3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84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32.xml"/><Relationship Id="rId5" Type="http://schemas.openxmlformats.org/officeDocument/2006/relationships/hyperlink" Target="mailto:benjamin.weil@thconseil.fr" TargetMode="External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vimeo.com/manage/videos/715496401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88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7.xml"/><Relationship Id="rId6" Type="http://schemas.openxmlformats.org/officeDocument/2006/relationships/hyperlink" Target="https://www.mooc-referent-handicap.fr/" TargetMode="External"/><Relationship Id="rId5" Type="http://schemas.openxmlformats.org/officeDocument/2006/relationships/image" Target="../media/image8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87.png"/><Relationship Id="rId5" Type="http://schemas.openxmlformats.org/officeDocument/2006/relationships/image" Target="../media/image91.tmp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30.jpeg"/><Relationship Id="rId7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1.png"/><Relationship Id="rId5" Type="http://schemas.openxmlformats.org/officeDocument/2006/relationships/image" Target="../media/image36.jp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hyperlink" Target="mailto:missionhandicap@elsan.care" TargetMode="External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24.png"/><Relationship Id="rId9" Type="http://schemas.openxmlformats.org/officeDocument/2006/relationships/image" Target="../media/image100.png"/><Relationship Id="rId1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33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7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ntranet.groupe-elsan.com/RH/HoozinPublishingDocuments/Affaires%20Sociales/Handicap/HandiPro_TCHICHE_V2_PAD.mp4" TargetMode="External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hyperlink" Target="https://vimeo.com/505220088/ff0e090c49" TargetMode="External"/><Relationship Id="rId12" Type="http://schemas.openxmlformats.org/officeDocument/2006/relationships/image" Target="../media/image3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jp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layer.vimeo.com/video/674819210?h" TargetMode="External"/><Relationship Id="rId3" Type="http://schemas.openxmlformats.org/officeDocument/2006/relationships/hyperlink" Target="https://formationenligne-thconseil.the-mooc-agency.com/login" TargetMode="External"/><Relationship Id="rId7" Type="http://schemas.openxmlformats.org/officeDocument/2006/relationships/hyperlink" Target="https://youtu.be/5FYbi7WF-nU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3.xml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C9AA-1C71-4E24-B844-1057B81B3104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Programme SEEPH 2022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473DF3-C9B7-844A-9A46-711097C23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0" y="204766"/>
            <a:ext cx="1744130" cy="46671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3473DF3-C9B7-844A-9A46-711097C23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8" y="4365104"/>
            <a:ext cx="3600400" cy="963446"/>
          </a:xfrm>
          <a:prstGeom prst="rect">
            <a:avLst/>
          </a:prstGeom>
        </p:spPr>
      </p:pic>
      <p:pic>
        <p:nvPicPr>
          <p:cNvPr id="8" name="Picture 2" descr="Semaine européenne pour l'emploi des personnes handicapées | Du 16 au 22  novembre 2020 |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318" y="1484784"/>
            <a:ext cx="4752529" cy="445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90046C9-4AEF-E24E-BBC2-061CF78C5C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054" y="2348880"/>
            <a:ext cx="1975012" cy="19750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407574" y="1268760"/>
            <a:ext cx="1656184" cy="14401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2"/>
                </a:solidFill>
              </a:rPr>
              <a:t>Du 14 au 20 Novembre 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550590" y="980728"/>
            <a:ext cx="5256584" cy="1296144"/>
          </a:xfrm>
          <a:prstGeom prst="rect">
            <a:avLst/>
          </a:prstGeom>
          <a:solidFill>
            <a:srgbClr val="F9B0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PRESENTATION MOOC REFERENT HANDICAP</a:t>
            </a:r>
          </a:p>
          <a:p>
            <a:pPr algn="ctr"/>
            <a:r>
              <a:rPr lang="fr-FR" b="1" dirty="0" smtClean="0"/>
              <a:t> &amp; FORMATIONS</a:t>
            </a:r>
          </a:p>
          <a:p>
            <a:pPr algn="ctr"/>
            <a:r>
              <a:rPr lang="fr-FR" b="1" dirty="0" smtClean="0"/>
              <a:t>SEEPH 2022</a:t>
            </a:r>
          </a:p>
          <a:p>
            <a:pPr algn="ctr"/>
            <a:r>
              <a:rPr lang="fr-FR" b="1" dirty="0" smtClean="0"/>
              <a:t>18 NOVEMBRE 2022</a:t>
            </a:r>
          </a:p>
        </p:txBody>
      </p:sp>
      <p:sp>
        <p:nvSpPr>
          <p:cNvPr id="10" name="object 12"/>
          <p:cNvSpPr txBox="1"/>
          <p:nvPr/>
        </p:nvSpPr>
        <p:spPr>
          <a:xfrm>
            <a:off x="7751390" y="5517232"/>
            <a:ext cx="2534443" cy="6554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9049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1" dirty="0" smtClean="0">
                <a:solidFill>
                  <a:prstClr val="black"/>
                </a:solidFill>
                <a:latin typeface="Lato Light"/>
                <a:cs typeface="Lato Light"/>
              </a:rPr>
              <a:t>« </a:t>
            </a:r>
            <a:r>
              <a:rPr sz="1400" b="1" dirty="0">
                <a:solidFill>
                  <a:prstClr val="black"/>
                </a:solidFill>
                <a:latin typeface="Lato Light"/>
                <a:cs typeface="Lato Light"/>
              </a:rPr>
              <a:t>A quand le plein emploi pour les personnes handicapées ? »</a:t>
            </a:r>
          </a:p>
        </p:txBody>
      </p:sp>
    </p:spTree>
    <p:extLst>
      <p:ext uri="{BB962C8B-B14F-4D97-AF65-F5344CB8AC3E}">
        <p14:creationId xmlns:p14="http://schemas.microsoft.com/office/powerpoint/2010/main" val="167661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3353EAA-1B93-44FB-87D3-2ABD075F6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parcours divisé en 6 modules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E1B42FC-DA15-4E7A-B5EA-592B9150A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0096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96F1122-433F-4BFE-9619-C9C35816B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36" y="348352"/>
            <a:ext cx="1497147" cy="16917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C84EA4-242A-4C5F-A0FD-9A895E753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33" y="348353"/>
            <a:ext cx="1497147" cy="16917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DF0C831-7549-4BD2-856D-6C184DAAC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428" y="348352"/>
            <a:ext cx="1497147" cy="16917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5011218-B282-4C14-9E8D-33B7895BD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36" y="3230084"/>
            <a:ext cx="1497147" cy="169177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B5AD469-38A7-4592-8EE8-75A3C1D539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33" y="3223423"/>
            <a:ext cx="1497147" cy="169177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DE481E1-9FF1-4AA0-B03D-6275F6BD60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428" y="3223424"/>
            <a:ext cx="1497147" cy="169177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0A0C05D-4DEA-4133-BD21-8E3AC4ABAEA2}"/>
              </a:ext>
            </a:extLst>
          </p:cNvPr>
          <p:cNvSpPr txBox="1"/>
          <p:nvPr/>
        </p:nvSpPr>
        <p:spPr>
          <a:xfrm>
            <a:off x="348754" y="2138438"/>
            <a:ext cx="2971413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2000" b="1" dirty="0">
                <a:solidFill>
                  <a:srgbClr val="6983A3"/>
                </a:solidFill>
                <a:latin typeface="Calibri" panose="020F0502020204030204"/>
              </a:rPr>
              <a:t>S’APPROPRIER LES ENJEUX d’une politique handicap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C48265B-BE62-4447-8919-13BCF2D45B64}"/>
              </a:ext>
            </a:extLst>
          </p:cNvPr>
          <p:cNvSpPr txBox="1"/>
          <p:nvPr/>
        </p:nvSpPr>
        <p:spPr>
          <a:xfrm>
            <a:off x="4335461" y="2138438"/>
            <a:ext cx="3578476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2000" b="1" dirty="0">
                <a:solidFill>
                  <a:srgbClr val="6983A3"/>
                </a:solidFill>
                <a:latin typeface="Calibri" panose="020F0502020204030204"/>
              </a:rPr>
              <a:t>COMPRENDRE LE HANDICAP </a:t>
            </a:r>
            <a:br>
              <a:rPr lang="fr-FR" sz="2000" b="1" dirty="0">
                <a:solidFill>
                  <a:srgbClr val="6983A3"/>
                </a:solidFill>
                <a:latin typeface="Calibri" panose="020F0502020204030204"/>
              </a:rPr>
            </a:br>
            <a:r>
              <a:rPr lang="fr-FR" sz="2000" b="1" dirty="0">
                <a:solidFill>
                  <a:srgbClr val="6983A3"/>
                </a:solidFill>
                <a:latin typeface="Calibri" panose="020F0502020204030204"/>
              </a:rPr>
              <a:t>en milieu professionnel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2D52851-7502-4DA6-A908-9E41A8C2327F}"/>
              </a:ext>
            </a:extLst>
          </p:cNvPr>
          <p:cNvSpPr txBox="1"/>
          <p:nvPr/>
        </p:nvSpPr>
        <p:spPr>
          <a:xfrm>
            <a:off x="8751295" y="2138438"/>
            <a:ext cx="2971413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2000" b="1" dirty="0">
                <a:solidFill>
                  <a:srgbClr val="6983A3"/>
                </a:solidFill>
                <a:latin typeface="Calibri" panose="020F0502020204030204"/>
              </a:rPr>
              <a:t>RECRUTER </a:t>
            </a:r>
            <a:br>
              <a:rPr lang="fr-FR" sz="2000" b="1" dirty="0">
                <a:solidFill>
                  <a:srgbClr val="6983A3"/>
                </a:solidFill>
                <a:latin typeface="Calibri" panose="020F0502020204030204"/>
              </a:rPr>
            </a:br>
            <a:r>
              <a:rPr lang="fr-FR" sz="2000" b="1" dirty="0">
                <a:solidFill>
                  <a:srgbClr val="6983A3"/>
                </a:solidFill>
                <a:latin typeface="Calibri" panose="020F0502020204030204"/>
              </a:rPr>
              <a:t>une personne handicapée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3BBA2D5-89EC-4263-9EBF-ABC8C0838F42}"/>
              </a:ext>
            </a:extLst>
          </p:cNvPr>
          <p:cNvSpPr txBox="1"/>
          <p:nvPr/>
        </p:nvSpPr>
        <p:spPr>
          <a:xfrm>
            <a:off x="348754" y="5026831"/>
            <a:ext cx="2971413" cy="101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2000" b="1" dirty="0">
                <a:solidFill>
                  <a:srgbClr val="6983A3"/>
                </a:solidFill>
                <a:latin typeface="Calibri" panose="020F0502020204030204"/>
              </a:rPr>
              <a:t>MAINTENIR EN EMPLOI </a:t>
            </a:r>
            <a:br>
              <a:rPr lang="fr-FR" sz="2000" b="1" dirty="0">
                <a:solidFill>
                  <a:srgbClr val="6983A3"/>
                </a:solidFill>
                <a:latin typeface="Calibri" panose="020F0502020204030204"/>
              </a:rPr>
            </a:br>
            <a:r>
              <a:rPr lang="fr-FR" sz="2000" b="1" dirty="0">
                <a:solidFill>
                  <a:srgbClr val="6983A3"/>
                </a:solidFill>
                <a:latin typeface="Calibri" panose="020F0502020204030204"/>
              </a:rPr>
              <a:t>et développer les compétences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A87CF6A-6DBA-4AE7-91CE-DE7F7AB4E5B8}"/>
              </a:ext>
            </a:extLst>
          </p:cNvPr>
          <p:cNvSpPr txBox="1"/>
          <p:nvPr/>
        </p:nvSpPr>
        <p:spPr>
          <a:xfrm>
            <a:off x="4550024" y="5026831"/>
            <a:ext cx="2971413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2000" b="1" dirty="0">
                <a:solidFill>
                  <a:srgbClr val="6983A3"/>
                </a:solidFill>
                <a:latin typeface="Calibri" panose="020F0502020204030204"/>
              </a:rPr>
              <a:t>STRUCTURER </a:t>
            </a:r>
            <a:br>
              <a:rPr lang="fr-FR" sz="2000" b="1" dirty="0">
                <a:solidFill>
                  <a:srgbClr val="6983A3"/>
                </a:solidFill>
                <a:latin typeface="Calibri" panose="020F0502020204030204"/>
              </a:rPr>
            </a:br>
            <a:r>
              <a:rPr lang="fr-FR" sz="2000" b="1" dirty="0">
                <a:solidFill>
                  <a:srgbClr val="6983A3"/>
                </a:solidFill>
                <a:latin typeface="Calibri" panose="020F0502020204030204"/>
              </a:rPr>
              <a:t>sa politique handicap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AAED30B-B573-429D-9185-9CAE4E27BEBF}"/>
              </a:ext>
            </a:extLst>
          </p:cNvPr>
          <p:cNvSpPr txBox="1"/>
          <p:nvPr/>
        </p:nvSpPr>
        <p:spPr>
          <a:xfrm>
            <a:off x="8751295" y="5026831"/>
            <a:ext cx="2971413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2000" b="1" dirty="0">
                <a:solidFill>
                  <a:srgbClr val="6983A3"/>
                </a:solidFill>
                <a:latin typeface="Calibri" panose="020F0502020204030204"/>
              </a:rPr>
              <a:t>MANAGER </a:t>
            </a:r>
            <a:br>
              <a:rPr lang="fr-FR" sz="2000" b="1" dirty="0">
                <a:solidFill>
                  <a:srgbClr val="6983A3"/>
                </a:solidFill>
                <a:latin typeface="Calibri" panose="020F0502020204030204"/>
              </a:rPr>
            </a:br>
            <a:r>
              <a:rPr lang="fr-FR" sz="2000" b="1" dirty="0">
                <a:solidFill>
                  <a:srgbClr val="6983A3"/>
                </a:solidFill>
                <a:latin typeface="Calibri" panose="020F0502020204030204"/>
              </a:rPr>
              <a:t>les singularités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7832D3-78B7-4E28-B4A8-3111FA803F88}"/>
              </a:ext>
            </a:extLst>
          </p:cNvPr>
          <p:cNvSpPr/>
          <p:nvPr/>
        </p:nvSpPr>
        <p:spPr>
          <a:xfrm>
            <a:off x="4420595" y="113554"/>
            <a:ext cx="7302113" cy="29125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3799F8B-CE3F-440C-8E81-35D8F0425D5C}"/>
              </a:ext>
            </a:extLst>
          </p:cNvPr>
          <p:cNvSpPr txBox="1"/>
          <p:nvPr/>
        </p:nvSpPr>
        <p:spPr>
          <a:xfrm>
            <a:off x="7253812" y="2824046"/>
            <a:ext cx="1894540" cy="3692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defTabSz="914309"/>
            <a:r>
              <a:rPr lang="fr-FR" b="1" cap="all" dirty="0">
                <a:solidFill>
                  <a:prstClr val="white"/>
                </a:solidFill>
                <a:latin typeface="Calibri" panose="020F0502020204030204"/>
              </a:rPr>
              <a:t>Modules socle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7058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D083E70-B349-493C-8BFD-A1B590033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6" y="649704"/>
            <a:ext cx="2548335" cy="28796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C531862-BC54-495C-8200-48E8A3019D39}"/>
              </a:ext>
            </a:extLst>
          </p:cNvPr>
          <p:cNvSpPr txBox="1"/>
          <p:nvPr/>
        </p:nvSpPr>
        <p:spPr>
          <a:xfrm>
            <a:off x="3268554" y="484280"/>
            <a:ext cx="8573103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3200" b="1" dirty="0">
                <a:solidFill>
                  <a:srgbClr val="6983A3"/>
                </a:solidFill>
                <a:latin typeface="Calibri" panose="020F0502020204030204"/>
              </a:rPr>
              <a:t>S’approprier les enjeux d’une politique handicap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E642FC-EFC2-4AD6-ADC1-0FFFE64896C7}"/>
              </a:ext>
            </a:extLst>
          </p:cNvPr>
          <p:cNvSpPr txBox="1"/>
          <p:nvPr/>
        </p:nvSpPr>
        <p:spPr>
          <a:xfrm>
            <a:off x="3268554" y="1840102"/>
            <a:ext cx="8573104" cy="181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299" indent="-51429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Enjeux pour l’employeur et pour l’ensemble des collaborateurs</a:t>
            </a:r>
          </a:p>
          <a:p>
            <a:pPr marL="514299" indent="-51429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Référent handicap : identifiez vos besoins !</a:t>
            </a:r>
          </a:p>
          <a:p>
            <a:pPr marL="514299" indent="-51429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Le chef d’orchestre, c’est vous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295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C531862-BC54-495C-8200-48E8A3019D39}"/>
              </a:ext>
            </a:extLst>
          </p:cNvPr>
          <p:cNvSpPr txBox="1"/>
          <p:nvPr/>
        </p:nvSpPr>
        <p:spPr>
          <a:xfrm>
            <a:off x="3268554" y="484280"/>
            <a:ext cx="8573103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3200" b="1" dirty="0">
                <a:solidFill>
                  <a:srgbClr val="6983A3"/>
                </a:solidFill>
                <a:latin typeface="Calibri" panose="020F0502020204030204"/>
              </a:rPr>
              <a:t>Comprendre le handicap en milieu professionnel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E642FC-EFC2-4AD6-ADC1-0FFFE64896C7}"/>
              </a:ext>
            </a:extLst>
          </p:cNvPr>
          <p:cNvSpPr txBox="1"/>
          <p:nvPr/>
        </p:nvSpPr>
        <p:spPr>
          <a:xfrm>
            <a:off x="3268553" y="1136363"/>
            <a:ext cx="8573103" cy="430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299" indent="-51429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Comprendre les biais décisionnels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Handicap et stéréotypes : morceaux choisis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Notre cerveau responsable ?</a:t>
            </a:r>
            <a:endParaRPr lang="fr-FR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514299" indent="-51429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Handicap(s) : de quoi parle-t-on ?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Définir le(s) handicap(s)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Incapacité, invalidité, inaptitude, RQTH : quelles différences ?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Accompagner la reconnaissance vers le statut de « travailleur handicapé »</a:t>
            </a:r>
            <a:endParaRPr lang="fr-FR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514299" indent="-51429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Compenser les conséquences du handicap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Comprendre l’égalité des chances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Typologie de la compensation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Co-construction et acteurs de la compensation</a:t>
            </a:r>
          </a:p>
          <a:p>
            <a:pPr marL="514749" indent="-51474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Satisfaire à l’OETH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L’OETH et ses modalités de réponse - STPA et TIH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AA9E6F3-B351-49BA-8A00-E412CE1EF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5" y="649704"/>
            <a:ext cx="2548335" cy="2879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7597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C531862-BC54-495C-8200-48E8A3019D39}"/>
              </a:ext>
            </a:extLst>
          </p:cNvPr>
          <p:cNvSpPr txBox="1"/>
          <p:nvPr/>
        </p:nvSpPr>
        <p:spPr>
          <a:xfrm>
            <a:off x="3268554" y="484280"/>
            <a:ext cx="8573103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3200" b="1" dirty="0">
                <a:solidFill>
                  <a:srgbClr val="6983A3"/>
                </a:solidFill>
                <a:latin typeface="Calibri" panose="020F0502020204030204"/>
              </a:rPr>
              <a:t>Recruter une personne handicapée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E642FC-EFC2-4AD6-ADC1-0FFFE64896C7}"/>
              </a:ext>
            </a:extLst>
          </p:cNvPr>
          <p:cNvSpPr txBox="1"/>
          <p:nvPr/>
        </p:nvSpPr>
        <p:spPr>
          <a:xfrm>
            <a:off x="3268553" y="1136363"/>
            <a:ext cx="8573103" cy="4893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299" indent="-51429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Spécificités du recrutement d’un travailleur handicapé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Particularités du public concerné 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Rôle du référent handicap dans le processus de recrutement : un expert pour accompagner les acteurs.</a:t>
            </a:r>
            <a:endParaRPr lang="fr-FR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514299" indent="-51429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Analyse de poste, rédaction de l’offre et sourcing 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Analyser les spécificités du poste et rédiger une offre d’emploi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Agir sur le sourcing : bonnes pratiques et outils</a:t>
            </a:r>
            <a:endParaRPr lang="fr-FR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514299" indent="-51429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Sélection des candidatures, entretien d’embauche et information des candidats 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Éliminer… ou sélectionner ?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Aborder le sujet avant et pendant l’entretien d’embauche</a:t>
            </a:r>
          </a:p>
          <a:p>
            <a:pPr marL="514749" indent="-51474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Intégration du collaborateur et suivi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Bonnes pratiques – Solliciter l’Agefiph : quand et comment ?</a:t>
            </a:r>
          </a:p>
          <a:p>
            <a:pPr marL="514749" indent="-51474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Discrimination positive ou action positive 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E7977A5-46DC-4597-BBDA-53D65BA69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4" y="649704"/>
            <a:ext cx="2548335" cy="2879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198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C531862-BC54-495C-8200-48E8A3019D39}"/>
              </a:ext>
            </a:extLst>
          </p:cNvPr>
          <p:cNvSpPr txBox="1"/>
          <p:nvPr/>
        </p:nvSpPr>
        <p:spPr>
          <a:xfrm>
            <a:off x="2988617" y="484280"/>
            <a:ext cx="9103485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3200" b="1" dirty="0">
                <a:solidFill>
                  <a:srgbClr val="6983A3"/>
                </a:solidFill>
                <a:latin typeface="Calibri" panose="020F0502020204030204"/>
              </a:rPr>
              <a:t>Maintenir en emploi et développer les compétences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E642FC-EFC2-4AD6-ADC1-0FFFE64896C7}"/>
              </a:ext>
            </a:extLst>
          </p:cNvPr>
          <p:cNvSpPr txBox="1"/>
          <p:nvPr/>
        </p:nvSpPr>
        <p:spPr>
          <a:xfrm>
            <a:off x="3268553" y="1136363"/>
            <a:ext cx="8573103" cy="4893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299" indent="-51429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Rappel des enjeux pour le salarié et l’entreprise</a:t>
            </a:r>
          </a:p>
          <a:p>
            <a:pPr marL="514299" indent="-51429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Détecter une situation problématique et y remédier 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Rôle du référent et acteurs du maintien dans l’emploi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Quand s’alerter ?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Que faire ?</a:t>
            </a:r>
            <a:endParaRPr lang="fr-FR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514299" indent="-51429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Organiser un suivi 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Survenue ou évolution d’un handicap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Mettre en œuvre un processus pluridisciplinaire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Anticiper les difficultés</a:t>
            </a:r>
          </a:p>
          <a:p>
            <a:pPr marL="514749" indent="-51474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Développer les compétences et accompagner l’évolution professionnelle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Handicap et développement des compétences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Handicap en entretien professionnel</a:t>
            </a:r>
          </a:p>
          <a:p>
            <a:pPr marL="514749" indent="-51474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Outils du maintien dans l’emploi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44F4A25-CAF6-4046-9022-0EBB36524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3" y="649704"/>
            <a:ext cx="2548335" cy="2879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294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C531862-BC54-495C-8200-48E8A3019D39}"/>
              </a:ext>
            </a:extLst>
          </p:cNvPr>
          <p:cNvSpPr txBox="1"/>
          <p:nvPr/>
        </p:nvSpPr>
        <p:spPr>
          <a:xfrm>
            <a:off x="2988617" y="484280"/>
            <a:ext cx="9103485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3200" b="1" dirty="0">
                <a:solidFill>
                  <a:srgbClr val="6983A3"/>
                </a:solidFill>
                <a:latin typeface="Calibri" panose="020F0502020204030204"/>
              </a:rPr>
              <a:t>Structurer sa politique handicap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E642FC-EFC2-4AD6-ADC1-0FFFE64896C7}"/>
              </a:ext>
            </a:extLst>
          </p:cNvPr>
          <p:cNvSpPr txBox="1"/>
          <p:nvPr/>
        </p:nvSpPr>
        <p:spPr>
          <a:xfrm>
            <a:off x="3268553" y="1136363"/>
            <a:ext cx="8573103" cy="3631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299" indent="-51429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Postures du référent handicap </a:t>
            </a:r>
          </a:p>
          <a:p>
            <a:pPr marL="514299" indent="-51429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Compétences et leviers d’action du référent handicap  </a:t>
            </a:r>
          </a:p>
          <a:p>
            <a:pPr marL="514299" indent="-51429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Auto-diagnostiquer sa politique handicap </a:t>
            </a:r>
          </a:p>
          <a:p>
            <a:pPr marL="514749" indent="-51474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Outils et dispositifs de structuration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Convention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Accord agréé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Plan d’action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Sensibilisation et formation</a:t>
            </a:r>
          </a:p>
          <a:p>
            <a:pPr marL="800020" lvl="1" indent="-342866" defTabSz="914309">
              <a:buFont typeface="+mj-lt"/>
              <a:buAutoNum type="alphaLcParenR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Réseau des référents handicap de l’Agefiph</a:t>
            </a:r>
          </a:p>
          <a:p>
            <a:pPr marL="514749" indent="-51474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Outils du maintien dans l’emploi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D9973D-E9C5-4FD1-B8AF-5B0784656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2" y="649704"/>
            <a:ext cx="2548335" cy="2879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8879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3353EAA-1B93-44FB-87D3-2ABD075F6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narrative et participative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F990EB-686F-48C5-8AEF-3367AE145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2237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C531862-BC54-495C-8200-48E8A3019D39}"/>
              </a:ext>
            </a:extLst>
          </p:cNvPr>
          <p:cNvSpPr txBox="1"/>
          <p:nvPr/>
        </p:nvSpPr>
        <p:spPr>
          <a:xfrm>
            <a:off x="2988617" y="484280"/>
            <a:ext cx="9103485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3200" b="1" dirty="0">
                <a:solidFill>
                  <a:srgbClr val="6983A3"/>
                </a:solidFill>
                <a:latin typeface="Calibri" panose="020F0502020204030204"/>
              </a:rPr>
              <a:t>Manager les singularités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E642FC-EFC2-4AD6-ADC1-0FFFE64896C7}"/>
              </a:ext>
            </a:extLst>
          </p:cNvPr>
          <p:cNvSpPr txBox="1"/>
          <p:nvPr/>
        </p:nvSpPr>
        <p:spPr>
          <a:xfrm>
            <a:off x="3268553" y="1136363"/>
            <a:ext cx="8573103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299" indent="-514299" defTabSz="914309">
              <a:buFont typeface="+mj-lt"/>
              <a:buAutoNum type="arabicPeriod"/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Comment faire du handicap un laboratoire d’innovation sociale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CA6EA2-B70E-4291-ACAC-318D6FD75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1" y="649704"/>
            <a:ext cx="2548335" cy="2879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1455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F0D89D8-9D4F-4ACF-93C9-91B558E6F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05" y="971051"/>
            <a:ext cx="3864429" cy="215971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DC6DE83-2F12-496B-AD80-FE9CAB8FB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873" y="971051"/>
            <a:ext cx="3855745" cy="215971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9BE5B0B-EFC0-4231-9C57-3A556B810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9356" y="3297765"/>
            <a:ext cx="3857388" cy="21597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6FC32E-4D95-4493-BDEF-07E1BF4C7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9357" y="953939"/>
            <a:ext cx="3859478" cy="21597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2C7F31-9A59-407A-98BD-345CE63E39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706" y="3314876"/>
            <a:ext cx="3866965" cy="21597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9A9052-E75D-47FA-AAF5-AF0C96BF0B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6873" y="3297765"/>
            <a:ext cx="3861125" cy="21597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4244CFF-82DD-4F1F-8459-A866E1EC5921}"/>
              </a:ext>
            </a:extLst>
          </p:cNvPr>
          <p:cNvSpPr txBox="1"/>
          <p:nvPr/>
        </p:nvSpPr>
        <p:spPr>
          <a:xfrm>
            <a:off x="110518" y="266419"/>
            <a:ext cx="11865557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2400" b="1" dirty="0">
                <a:solidFill>
                  <a:srgbClr val="6983A3"/>
                </a:solidFill>
                <a:latin typeface="Exo" panose="00000500000000000000" pitchFamily="2" charset="0"/>
              </a:rPr>
              <a:t>Storytelling – exemple de personnages *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AFE1705-9D22-4893-B3ED-35AF722DE100}"/>
              </a:ext>
            </a:extLst>
          </p:cNvPr>
          <p:cNvSpPr txBox="1"/>
          <p:nvPr/>
        </p:nvSpPr>
        <p:spPr>
          <a:xfrm>
            <a:off x="135706" y="5938560"/>
            <a:ext cx="1195731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fr-FR" i="1" dirty="0">
                <a:solidFill>
                  <a:prstClr val="black"/>
                </a:solidFill>
                <a:latin typeface="Calibri" panose="020F0502020204030204"/>
              </a:rPr>
              <a:t>*Exemples non-définitifs et non-exhaustifs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6476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54C9AA-1C71-4E24-B844-1057B81B3104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4E454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E454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473DF3-C9B7-844A-9A46-711097C23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0" y="204766"/>
            <a:ext cx="1744130" cy="466719"/>
          </a:xfrm>
          <a:prstGeom prst="rect">
            <a:avLst/>
          </a:prstGeom>
        </p:spPr>
      </p:pic>
      <p:sp>
        <p:nvSpPr>
          <p:cNvPr id="26" name="Espace réservé du texte 3"/>
          <p:cNvSpPr>
            <a:spLocks noGrp="1"/>
          </p:cNvSpPr>
          <p:nvPr>
            <p:ph type="body" sz="quarter" idx="3"/>
          </p:nvPr>
        </p:nvSpPr>
        <p:spPr>
          <a:xfrm>
            <a:off x="4439022" y="260648"/>
            <a:ext cx="6624836" cy="360338"/>
          </a:xfrm>
        </p:spPr>
        <p:txBody>
          <a:bodyPr/>
          <a:lstStyle/>
          <a:p>
            <a:r>
              <a:rPr lang="fr-FR" dirty="0" smtClean="0"/>
              <a:t>Accueil SEEPH  2022 – 18 Novembre</a:t>
            </a:r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990046C9-4AEF-E24E-BBC2-061CF78C5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26" y="5229200"/>
            <a:ext cx="1224136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52"/>
          <p:cNvSpPr/>
          <p:nvPr/>
        </p:nvSpPr>
        <p:spPr>
          <a:xfrm>
            <a:off x="3790950" y="3212976"/>
            <a:ext cx="46085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kumimoji="0" lang="fr-FR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Mot d’accueil &amp;</a:t>
            </a:r>
            <a:r>
              <a:rPr kumimoji="0" lang="fr-FR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Présentation</a:t>
            </a:r>
          </a:p>
          <a:p>
            <a:pPr algn="ctr">
              <a:spcAft>
                <a:spcPts val="0"/>
              </a:spcAft>
            </a:pPr>
            <a:endParaRPr kumimoji="0" lang="fr-FR" b="1" i="1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ctr">
              <a:spcAft>
                <a:spcPts val="0"/>
              </a:spcAft>
            </a:pPr>
            <a:r>
              <a:rPr lang="fr-FR" b="1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Avec la participation </a:t>
            </a:r>
          </a:p>
          <a:p>
            <a:pPr algn="ctr">
              <a:spcAft>
                <a:spcPts val="0"/>
              </a:spcAft>
            </a:pPr>
            <a:r>
              <a:rPr lang="fr-FR" b="1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 M. Benjamin WEIL</a:t>
            </a:r>
            <a:r>
              <a:rPr kumimoji="0" lang="fr-FR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!</a:t>
            </a:r>
          </a:p>
          <a:p>
            <a:pPr algn="ctr">
              <a:spcAft>
                <a:spcPts val="0"/>
              </a:spcAft>
            </a:pPr>
            <a:r>
              <a:rPr lang="fr-FR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Responsable pôle digital</a:t>
            </a:r>
          </a:p>
          <a:p>
            <a:pPr algn="ctr">
              <a:spcAft>
                <a:spcPts val="0"/>
              </a:spcAft>
            </a:pPr>
            <a:r>
              <a:rPr lang="fr-FR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Concepteur </a:t>
            </a:r>
            <a:r>
              <a:rPr lang="fr-FR" b="1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E-learning</a:t>
            </a:r>
          </a:p>
          <a:p>
            <a:pPr algn="ctr">
              <a:spcAft>
                <a:spcPts val="0"/>
              </a:spcAft>
            </a:pPr>
            <a:r>
              <a:rPr lang="fr-FR" b="1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 Conseil</a:t>
            </a:r>
            <a:endParaRPr lang="fr-FR" b="1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kumimoji="0" lang="fr-FR" b="1" i="1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algn="ctr">
              <a:spcAft>
                <a:spcPts val="0"/>
              </a:spcAft>
            </a:pPr>
            <a:endParaRPr lang="fr-FR" b="1" i="1" baseline="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34966" y="1844824"/>
            <a:ext cx="4176464" cy="648072"/>
          </a:xfrm>
          <a:prstGeom prst="rect">
            <a:avLst/>
          </a:prstGeom>
          <a:solidFill>
            <a:srgbClr val="F9B0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 MOOC ET FORMATIONS</a:t>
            </a:r>
          </a:p>
        </p:txBody>
      </p:sp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2" y="4941168"/>
            <a:ext cx="1628518" cy="161959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3638" y="4941168"/>
            <a:ext cx="1558211" cy="155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44480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31E34F7-1AAD-4086-8B33-B52AA49F6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0605">
            <a:off x="5850472" y="1421684"/>
            <a:ext cx="6529644" cy="3651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022250-990B-43F5-8D0E-95948A0EE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23718">
            <a:off x="-144357" y="3341067"/>
            <a:ext cx="6507916" cy="3651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EB919B-EF3E-4347-882D-6C699C979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30" y="128248"/>
            <a:ext cx="6440714" cy="35995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55DC9E8-877D-4EC3-BB5A-62305A372B4C}"/>
              </a:ext>
            </a:extLst>
          </p:cNvPr>
          <p:cNvSpPr txBox="1"/>
          <p:nvPr/>
        </p:nvSpPr>
        <p:spPr>
          <a:xfrm>
            <a:off x="110518" y="266419"/>
            <a:ext cx="11865557" cy="8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09"/>
            <a:r>
              <a:rPr lang="fr-FR" sz="2400" b="1" i="1" dirty="0">
                <a:solidFill>
                  <a:prstClr val="black"/>
                </a:solidFill>
                <a:latin typeface="Exo" panose="00000500000000000000" pitchFamily="2" charset="0"/>
              </a:rPr>
              <a:t>L’héroïne </a:t>
            </a:r>
          </a:p>
          <a:p>
            <a:pPr algn="r" defTabSz="914309"/>
            <a:r>
              <a:rPr lang="fr-FR" sz="2400" dirty="0">
                <a:solidFill>
                  <a:srgbClr val="6983A3"/>
                </a:solidFill>
                <a:latin typeface="Exo" panose="00000500000000000000" pitchFamily="2" charset="0"/>
              </a:rPr>
              <a:t>Emmy, référente handicap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80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855D93C-0FBF-4FC8-9666-92BD5970DE3E}"/>
              </a:ext>
            </a:extLst>
          </p:cNvPr>
          <p:cNvSpPr txBox="1"/>
          <p:nvPr/>
        </p:nvSpPr>
        <p:spPr>
          <a:xfrm>
            <a:off x="110518" y="266419"/>
            <a:ext cx="11865557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2400" b="1" dirty="0">
                <a:solidFill>
                  <a:srgbClr val="6983A3"/>
                </a:solidFill>
                <a:latin typeface="Exo" panose="00000500000000000000" pitchFamily="2" charset="0"/>
              </a:rPr>
              <a:t>Storytelling – Histoires, actions et lieux variés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876148C-BE83-4E90-A9EC-49E9A81FA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797" y="3738321"/>
            <a:ext cx="5121940" cy="2846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46D75CC-F157-4EF8-A2FE-10788EA02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032" y="728024"/>
            <a:ext cx="5121941" cy="28724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AE980F7-2F47-4EEF-B527-53524BAED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034" y="3738321"/>
            <a:ext cx="5121940" cy="286037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F8471DD-1A71-4544-91A4-D892BAE0A0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0796" y="735140"/>
            <a:ext cx="5121941" cy="2865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5108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855D93C-0FBF-4FC8-9666-92BD5970DE3E}"/>
              </a:ext>
            </a:extLst>
          </p:cNvPr>
          <p:cNvSpPr txBox="1"/>
          <p:nvPr/>
        </p:nvSpPr>
        <p:spPr>
          <a:xfrm>
            <a:off x="110518" y="266419"/>
            <a:ext cx="11865557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2400" b="1" dirty="0">
                <a:solidFill>
                  <a:srgbClr val="6983A3"/>
                </a:solidFill>
                <a:latin typeface="Exo" panose="00000500000000000000" pitchFamily="2" charset="0"/>
              </a:rPr>
              <a:t>Storytelling – Histoires, actions et lieux variés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9182E6-B4B9-46FD-BB78-EABC92875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097" y="754824"/>
            <a:ext cx="5151277" cy="28796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127FB57-C87F-42C0-B841-806D97DA6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007" y="3711958"/>
            <a:ext cx="5121941" cy="28625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228AB3-D012-4D32-9622-35D71A40B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010" y="3711958"/>
            <a:ext cx="5150364" cy="287962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AB46FA-CDDB-49A2-AA95-03E68319CB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007" y="754825"/>
            <a:ext cx="5168773" cy="2879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567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5F5B448-0B3C-4FEB-BC06-51C8225C6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63" y="3837680"/>
            <a:ext cx="5176161" cy="29024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DC850B6-B4E7-4431-A5E1-04388046E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63" y="728024"/>
            <a:ext cx="5176161" cy="2892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11B0DB4-0348-48C4-805A-CFF2E4F96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8955" y="728024"/>
            <a:ext cx="5176161" cy="29002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0F26E51-A3ED-424A-96CF-C76B995D6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8955" y="3852956"/>
            <a:ext cx="5176161" cy="28871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3A0FEB6-7D83-4229-A90E-FE5431435727}"/>
              </a:ext>
            </a:extLst>
          </p:cNvPr>
          <p:cNvSpPr txBox="1"/>
          <p:nvPr/>
        </p:nvSpPr>
        <p:spPr>
          <a:xfrm>
            <a:off x="110518" y="266419"/>
            <a:ext cx="11865557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2400" b="1" dirty="0">
                <a:solidFill>
                  <a:srgbClr val="6983A3"/>
                </a:solidFill>
                <a:latin typeface="Exo" panose="00000500000000000000" pitchFamily="2" charset="0"/>
              </a:rPr>
              <a:t>Expérience apprenant interactive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F4077E4-AAAB-4F4F-83CB-67B7603A08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662" y="3837680"/>
            <a:ext cx="5179848" cy="29024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0210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165DAD3-498C-4D66-901E-26A24525F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44" y="675307"/>
            <a:ext cx="9845725" cy="550738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81A1EA1-48F1-4E8A-9392-1FEEAC5D4721}"/>
              </a:ext>
            </a:extLst>
          </p:cNvPr>
          <p:cNvSpPr txBox="1"/>
          <p:nvPr/>
        </p:nvSpPr>
        <p:spPr>
          <a:xfrm>
            <a:off x="110518" y="266419"/>
            <a:ext cx="11865557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2400" b="1" dirty="0">
                <a:solidFill>
                  <a:srgbClr val="6983A3"/>
                </a:solidFill>
                <a:latin typeface="Exo" panose="00000500000000000000" pitchFamily="2" charset="0"/>
              </a:rPr>
              <a:t>Synthèses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0690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9C73A4BB-540C-4185-B7D7-92D95DCDE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125" y="743262"/>
            <a:ext cx="8919654" cy="551057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171792A-FB6E-498D-8337-E7A5C409C8AE}"/>
              </a:ext>
            </a:extLst>
          </p:cNvPr>
          <p:cNvSpPr txBox="1"/>
          <p:nvPr/>
        </p:nvSpPr>
        <p:spPr>
          <a:xfrm>
            <a:off x="110518" y="266419"/>
            <a:ext cx="11865557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2400" b="1" dirty="0">
                <a:solidFill>
                  <a:srgbClr val="6983A3"/>
                </a:solidFill>
                <a:latin typeface="Exo" panose="00000500000000000000" pitchFamily="2" charset="0"/>
              </a:rPr>
              <a:t>Liberté de navigation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BC02C5-25BB-4090-A445-3DD073475E8B}"/>
              </a:ext>
            </a:extLst>
          </p:cNvPr>
          <p:cNvSpPr/>
          <p:nvPr/>
        </p:nvSpPr>
        <p:spPr>
          <a:xfrm>
            <a:off x="1464815" y="5574611"/>
            <a:ext cx="9290274" cy="894619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7637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B3237BE7-07ED-496C-8432-90D2C81459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4" y="390023"/>
            <a:ext cx="3131592" cy="174963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F17BF89-D958-4949-BC33-3430DB2EC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872" y="384338"/>
            <a:ext cx="3131592" cy="175531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EA9D82F-FE7C-46A0-880E-E77B48ED92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4" y="2281650"/>
            <a:ext cx="3131592" cy="176040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A6D1463-6E74-4F14-8224-5334F87BDF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733" y="2284806"/>
            <a:ext cx="3131592" cy="175866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F667105-C6A5-4020-98FD-359591FC05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872" y="2284806"/>
            <a:ext cx="3131592" cy="175409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9AA68E3-5337-4176-8E74-07A9E6FB18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4" y="4177848"/>
            <a:ext cx="3131592" cy="175820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C0B8CB3-0652-44C7-A23F-EBB639A870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733" y="4188103"/>
            <a:ext cx="3131592" cy="176009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FA4EAB8-AEEB-414B-91A1-B5BA328D3C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872" y="4177848"/>
            <a:ext cx="3131592" cy="176660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F54444C-7DE1-4CF0-9A35-C4464CFEA3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733" y="384338"/>
            <a:ext cx="3131592" cy="1756820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113DBAC4-2058-42F3-9371-331C70496091}"/>
              </a:ext>
            </a:extLst>
          </p:cNvPr>
          <p:cNvSpPr txBox="1"/>
          <p:nvPr/>
        </p:nvSpPr>
        <p:spPr>
          <a:xfrm rot="5400000">
            <a:off x="8945785" y="1874867"/>
            <a:ext cx="4735156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fr-FR" sz="3600" b="1" dirty="0">
                <a:solidFill>
                  <a:prstClr val="black"/>
                </a:solidFill>
                <a:latin typeface="Exo 2" panose="00000500000000000000" pitchFamily="2" charset="0"/>
              </a:rPr>
              <a:t>MODULE </a:t>
            </a:r>
          </a:p>
          <a:p>
            <a:pPr defTabSz="914309"/>
            <a:r>
              <a:rPr lang="fr-FR" sz="3600" b="1" dirty="0">
                <a:solidFill>
                  <a:srgbClr val="6983A3"/>
                </a:solidFill>
                <a:latin typeface="Exo 2" panose="00000500000000000000" pitchFamily="2" charset="0"/>
              </a:rPr>
              <a:t>COMPRENDRE LE HANDICAP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8911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3EB8CD-CC2D-4965-8316-3DAA663C5ED7}"/>
              </a:ext>
            </a:extLst>
          </p:cNvPr>
          <p:cNvSpPr/>
          <p:nvPr/>
        </p:nvSpPr>
        <p:spPr>
          <a:xfrm>
            <a:off x="300212" y="258627"/>
            <a:ext cx="10793974" cy="646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09"/>
            <a:r>
              <a:rPr lang="fr-FR" sz="3600" b="1" dirty="0">
                <a:solidFill>
                  <a:prstClr val="black"/>
                </a:solidFill>
                <a:latin typeface="Calibri" panose="020F0502020204030204"/>
              </a:rPr>
              <a:t>Quelques fonctionnalités à noter</a:t>
            </a:r>
            <a:endParaRPr lang="fr-FR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548460-1507-4456-88C5-1D854367A7A6}"/>
              </a:ext>
            </a:extLst>
          </p:cNvPr>
          <p:cNvSpPr/>
          <p:nvPr/>
        </p:nvSpPr>
        <p:spPr>
          <a:xfrm>
            <a:off x="300212" y="904874"/>
            <a:ext cx="11408042" cy="953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09"/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Certificat de réussite nominatif </a:t>
            </a:r>
            <a:br>
              <a:rPr lang="fr-FR" sz="2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fr-FR" sz="2800" dirty="0">
                <a:solidFill>
                  <a:prstClr val="black"/>
                </a:solidFill>
                <a:latin typeface="Calibri" panose="020F0502020204030204"/>
              </a:rPr>
              <a:t>et badges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3754D2-F9D2-4F26-B7AE-2A61937C1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58" y="2250882"/>
            <a:ext cx="1497147" cy="16917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E588DFF-3F76-496C-86F6-D96592F7A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440" y="2250882"/>
            <a:ext cx="1497147" cy="16917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E37A18-3953-4598-BE12-610178F153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68" y="2250882"/>
            <a:ext cx="1497147" cy="16917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AE92883-0DC3-48AE-A66B-837CFE3EFF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58" y="4106410"/>
            <a:ext cx="1497147" cy="16917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344445-2BA5-4A22-A61F-9475A68A52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664" y="4106410"/>
            <a:ext cx="1497147" cy="16917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A4889B0-9423-4DBC-BF8F-7294566225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68" y="4106410"/>
            <a:ext cx="1497147" cy="16917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3763217-FDD9-4364-9FFC-0AF9432812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1">
            <a:off x="5425344" y="1245532"/>
            <a:ext cx="7268236" cy="5136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1969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EDB3345-36E1-4AC5-8339-C3C3C28673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66" y="476672"/>
            <a:ext cx="7577185" cy="266429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8CD2AA4-972A-4769-B51E-E25F833F0C67}"/>
              </a:ext>
            </a:extLst>
          </p:cNvPr>
          <p:cNvSpPr txBox="1"/>
          <p:nvPr/>
        </p:nvSpPr>
        <p:spPr>
          <a:xfrm>
            <a:off x="1774726" y="4694384"/>
            <a:ext cx="7515751" cy="107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3200" b="1" dirty="0">
                <a:solidFill>
                  <a:prstClr val="black"/>
                </a:solidFill>
                <a:latin typeface="Exo 2 Semi Bold" panose="00000700000000000000" pitchFamily="2" charset="0"/>
              </a:rPr>
              <a:t>Contact</a:t>
            </a:r>
          </a:p>
          <a:p>
            <a:pPr algn="ctr" defTabSz="914309"/>
            <a:r>
              <a:rPr lang="fr-FR" sz="3200" dirty="0">
                <a:solidFill>
                  <a:prstClr val="black"/>
                </a:solidFill>
                <a:latin typeface="Exo 2 Semi Bold" panose="00000700000000000000" pitchFamily="2" charset="0"/>
                <a:hlinkClick r:id="rId5"/>
              </a:rPr>
              <a:t>benjamin.weil@thconseil.fr</a:t>
            </a:r>
            <a:r>
              <a:rPr lang="fr-FR" sz="3200" dirty="0">
                <a:solidFill>
                  <a:prstClr val="black"/>
                </a:solidFill>
                <a:latin typeface="Exo 2 Semi Bold" panose="00000700000000000000" pitchFamily="2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5171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91">
              <a:defRPr/>
            </a:pPr>
            <a:fld id="{3E54C9AA-1C71-4E24-B844-1057B81B3104}" type="slidenum">
              <a:rPr lang="fr-FR">
                <a:solidFill>
                  <a:srgbClr val="4E4541">
                    <a:tint val="75000"/>
                  </a:srgbClr>
                </a:solidFill>
                <a:latin typeface="Calibri"/>
              </a:rPr>
              <a:pPr defTabSz="685891">
                <a:defRPr/>
              </a:pPr>
              <a:t>29</a:t>
            </a:fld>
            <a:endParaRPr lang="fr-FR" dirty="0">
              <a:solidFill>
                <a:srgbClr val="4E4541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342678" y="2996952"/>
            <a:ext cx="8219790" cy="10249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dirty="0" smtClean="0"/>
              <a:t>Prise en main du MOOC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53662284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54C9AA-1C71-4E24-B844-1057B81B3104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4E454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E454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8582" y="1340768"/>
            <a:ext cx="11521280" cy="4464496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endParaRPr lang="fr-FR" sz="3000" b="1" dirty="0" smtClean="0"/>
          </a:p>
          <a:p>
            <a:pPr lvl="1"/>
            <a:r>
              <a:rPr lang="fr-FR" sz="3000" b="1" dirty="0" smtClean="0"/>
              <a:t>Notre offre de formation</a:t>
            </a:r>
          </a:p>
          <a:p>
            <a:pPr lvl="1"/>
            <a:r>
              <a:rPr lang="fr-FR" sz="3000" b="1" dirty="0" smtClean="0"/>
              <a:t>Nos actions de formation</a:t>
            </a:r>
          </a:p>
          <a:p>
            <a:pPr marL="457200" lvl="1" indent="0">
              <a:buNone/>
            </a:pPr>
            <a:endParaRPr lang="fr-FR" sz="3000" b="1" dirty="0" smtClean="0"/>
          </a:p>
          <a:p>
            <a:pPr lvl="2">
              <a:buFont typeface="+mj-lt"/>
              <a:buAutoNum type="alphaUcPeriod"/>
            </a:pPr>
            <a:r>
              <a:rPr lang="fr-FR" sz="3000" b="1" dirty="0" smtClean="0"/>
              <a:t> Volets 1 &amp;2:</a:t>
            </a:r>
          </a:p>
          <a:p>
            <a:pPr marL="1828800" lvl="4" indent="0">
              <a:buNone/>
            </a:pPr>
            <a:r>
              <a:rPr lang="fr-FR" sz="3000" b="1" dirty="0" smtClean="0"/>
              <a:t>- </a:t>
            </a:r>
            <a:r>
              <a:rPr lang="fr-FR" sz="3000" b="1" dirty="0" smtClean="0">
                <a:solidFill>
                  <a:srgbClr val="FFC000"/>
                </a:solidFill>
              </a:rPr>
              <a:t>La Déclaration de la DOETH avec la DSN</a:t>
            </a:r>
          </a:p>
          <a:p>
            <a:pPr marL="1828800" lvl="4" indent="0">
              <a:buNone/>
            </a:pPr>
            <a:r>
              <a:rPr lang="fr-FR" sz="3000" b="1" dirty="0" smtClean="0"/>
              <a:t>- </a:t>
            </a:r>
            <a:r>
              <a:rPr lang="fr-FR" sz="3000" b="1" dirty="0" smtClean="0">
                <a:solidFill>
                  <a:srgbClr val="FFC000"/>
                </a:solidFill>
              </a:rPr>
              <a:t>Manager le handicap au quotidien</a:t>
            </a:r>
          </a:p>
          <a:p>
            <a:pPr lvl="2">
              <a:buFont typeface="+mj-lt"/>
              <a:buAutoNum type="alphaUcPeriod"/>
            </a:pPr>
            <a:endParaRPr lang="fr-FR" sz="3000" b="1" dirty="0" smtClean="0"/>
          </a:p>
          <a:p>
            <a:pPr lvl="2">
              <a:buFont typeface="+mj-lt"/>
              <a:buAutoNum type="alphaUcPeriod"/>
            </a:pPr>
            <a:r>
              <a:rPr lang="fr-FR" sz="3000" b="1" dirty="0" smtClean="0"/>
              <a:t> Volet 3: </a:t>
            </a:r>
            <a:r>
              <a:rPr lang="fr-FR" sz="3000" b="1" dirty="0" smtClean="0">
                <a:solidFill>
                  <a:srgbClr val="FFC000"/>
                </a:solidFill>
              </a:rPr>
              <a:t>MOOC Référents handicap</a:t>
            </a:r>
          </a:p>
          <a:p>
            <a:pPr marL="914400" lvl="2" indent="0">
              <a:buNone/>
            </a:pPr>
            <a:endParaRPr lang="fr-FR" sz="3000" b="1" dirty="0"/>
          </a:p>
          <a:p>
            <a:pPr marL="914400" lvl="2" indent="0">
              <a:buNone/>
            </a:pPr>
            <a:r>
              <a:rPr lang="fr-FR" sz="3000" b="1" dirty="0" smtClean="0"/>
              <a:t>C: </a:t>
            </a:r>
            <a:r>
              <a:rPr lang="fr-FR" sz="3000" b="1" dirty="0"/>
              <a:t> </a:t>
            </a:r>
            <a:r>
              <a:rPr lang="fr-FR" sz="3000" b="1" dirty="0" smtClean="0"/>
              <a:t>   </a:t>
            </a:r>
            <a:r>
              <a:rPr lang="fr-FR" sz="3000" b="1" dirty="0" smtClean="0">
                <a:solidFill>
                  <a:srgbClr val="FFC000"/>
                </a:solidFill>
              </a:rPr>
              <a:t>Maintien </a:t>
            </a:r>
            <a:r>
              <a:rPr lang="fr-FR" sz="3000" b="1" dirty="0">
                <a:solidFill>
                  <a:srgbClr val="FFC000"/>
                </a:solidFill>
              </a:rPr>
              <a:t>dans l’Emploi by Elsan</a:t>
            </a:r>
            <a:endParaRPr lang="fr-FR" sz="3000" b="1" dirty="0" smtClean="0">
              <a:solidFill>
                <a:srgbClr val="FFC000"/>
              </a:solidFill>
            </a:endParaRPr>
          </a:p>
          <a:p>
            <a:pPr marL="457200" lvl="1" indent="0">
              <a:buNone/>
            </a:pPr>
            <a:endParaRPr lang="fr-FR" sz="3000" b="1" dirty="0" smtClean="0"/>
          </a:p>
          <a:p>
            <a:pPr marL="0" indent="0" algn="just" defTabSz="914309">
              <a:lnSpc>
                <a:spcPct val="90000"/>
              </a:lnSpc>
              <a:spcBef>
                <a:spcPts val="1000"/>
              </a:spcBef>
              <a:buNone/>
            </a:pPr>
            <a:endParaRPr lang="fr-FR" sz="3100" b="1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fr-FR" sz="3000" dirty="0" smtClean="0"/>
          </a:p>
          <a:p>
            <a:endParaRPr lang="fr-FR" sz="3000" dirty="0" smtClean="0"/>
          </a:p>
        </p:txBody>
      </p:sp>
    </p:spTree>
    <p:extLst>
      <p:ext uri="{BB962C8B-B14F-4D97-AF65-F5344CB8AC3E}">
        <p14:creationId xmlns:p14="http://schemas.microsoft.com/office/powerpoint/2010/main" val="2465645724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351106" y="6452944"/>
            <a:ext cx="527201" cy="192840"/>
          </a:xfrm>
        </p:spPr>
        <p:txBody>
          <a:bodyPr/>
          <a:lstStyle/>
          <a:p>
            <a:pPr defTabSz="914309">
              <a:lnSpc>
                <a:spcPct val="87000"/>
              </a:lnSpc>
              <a:defRPr/>
            </a:pPr>
            <a:fld id="{03782C43-7533-4CE7-94CC-8F091034FBE1}" type="slidenum">
              <a:rPr lang="fr-FR" sz="88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defTabSz="914309">
                <a:lnSpc>
                  <a:spcPct val="87000"/>
                </a:lnSpc>
                <a:defRPr/>
              </a:pPr>
              <a:t>30</a:t>
            </a:fld>
            <a:endParaRPr lang="fr-FR" sz="881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473DF3-C9B7-844A-9A46-711097C23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3" y="107773"/>
            <a:ext cx="1799966" cy="41308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4941168"/>
            <a:ext cx="1558211" cy="1553702"/>
          </a:xfrm>
          <a:prstGeom prst="rect">
            <a:avLst/>
          </a:prstGeom>
        </p:spPr>
      </p:pic>
      <p:pic>
        <p:nvPicPr>
          <p:cNvPr id="16" name="Image 15" descr="Capture d’écra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2" y="5013176"/>
            <a:ext cx="1628518" cy="16195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30ACC69-A7AB-469A-B199-0FC3E0D11990}"/>
              </a:ext>
            </a:extLst>
          </p:cNvPr>
          <p:cNvSpPr/>
          <p:nvPr/>
        </p:nvSpPr>
        <p:spPr>
          <a:xfrm>
            <a:off x="4933232" y="107773"/>
            <a:ext cx="6269145" cy="4147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4456" algn="r" defTabSz="901521">
              <a:defRPr/>
            </a:pPr>
            <a:r>
              <a:rPr lang="en-US" sz="1710" cap="all" dirty="0" smtClean="0">
                <a:solidFill>
                  <a:srgbClr val="F9AE04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MODE OPERATOIRE </a:t>
            </a:r>
            <a:endParaRPr lang="en-US" sz="1710" cap="all" dirty="0">
              <a:solidFill>
                <a:srgbClr val="F9AE04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90046C9-4AEF-E24E-BBC2-061CF78C5C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470" y="4941168"/>
            <a:ext cx="1584176" cy="15841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42678" y="1700808"/>
            <a:ext cx="9533957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Pour accéder au MOOC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</a:p>
          <a:p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Cliquer sur la </a:t>
            </a:r>
            <a:r>
              <a:rPr lang="fr-FR" b="1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formation </a:t>
            </a:r>
            <a:r>
              <a:rPr lang="fr-FR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MOOC Référent handicap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</a:p>
          <a:p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Inscrivez vous à la page d’accueil ( ne pas oublier le N° de SIRET de votre établissement)</a:t>
            </a:r>
          </a:p>
          <a:p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Démarrer le MOOC et suivre le parcours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p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édagogique </a:t>
            </a:r>
          </a:p>
          <a:p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Vous pouvez séquencer vos accès en fonction de votre organisation</a:t>
            </a:r>
          </a:p>
          <a:p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latin typeface="Calibri" panose="020F0502020204030204" pitchFamily="34" charset="0"/>
              </a:rPr>
              <a:t>Lorsque le parcours est réalisé à 100 %, une attestation du </a:t>
            </a:r>
            <a:r>
              <a:rPr lang="fr-FR" b="1" i="1" dirty="0" smtClean="0">
                <a:latin typeface="Calibri" panose="020F0502020204030204" pitchFamily="34" charset="0"/>
              </a:rPr>
              <a:t>MOOC Référent Handicap </a:t>
            </a:r>
            <a:r>
              <a:rPr lang="fr-FR" dirty="0" smtClean="0">
                <a:latin typeface="Calibri" panose="020F0502020204030204" pitchFamily="34" charset="0"/>
              </a:rPr>
              <a:t>est délivrée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E4F6FDD-6E11-438D-A84C-769AA54EB6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42" y="764704"/>
            <a:ext cx="4320480" cy="15191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>
          <a:xfrm>
            <a:off x="3070870" y="5373216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Vidéo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</a:rPr>
              <a:t>de </a:t>
            </a:r>
            <a: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présentation 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</a:rPr>
              <a:t>du MOOC Référent handicap : </a:t>
            </a:r>
            <a:r>
              <a:rPr lang="fr-FR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https://vimeo.com/manage/videos/715496401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59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91">
              <a:defRPr/>
            </a:pPr>
            <a:fld id="{3E54C9AA-1C71-4E24-B844-1057B81B3104}" type="slidenum">
              <a:rPr lang="fr-FR">
                <a:solidFill>
                  <a:srgbClr val="4E4541">
                    <a:tint val="75000"/>
                  </a:srgbClr>
                </a:solidFill>
                <a:latin typeface="Calibri"/>
              </a:rPr>
              <a:pPr defTabSz="685891">
                <a:defRPr/>
              </a:pPr>
              <a:t>31</a:t>
            </a:fld>
            <a:endParaRPr lang="fr-FR" dirty="0">
              <a:solidFill>
                <a:srgbClr val="4E4541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270670" y="3212976"/>
            <a:ext cx="9865096" cy="720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dirty="0" smtClean="0">
                <a:solidFill>
                  <a:srgbClr val="F9B006"/>
                </a:solidFill>
              </a:rPr>
              <a:t>C - </a:t>
            </a:r>
            <a:r>
              <a:rPr lang="fr-FR" b="1" dirty="0" smtClean="0"/>
              <a:t>Parcours de Maintien dans l’emploi by Elsan </a:t>
            </a:r>
          </a:p>
        </p:txBody>
      </p:sp>
    </p:spTree>
    <p:extLst>
      <p:ext uri="{BB962C8B-B14F-4D97-AF65-F5344CB8AC3E}">
        <p14:creationId xmlns:p14="http://schemas.microsoft.com/office/powerpoint/2010/main" val="333967706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7">
              <a:defRPr/>
            </a:pPr>
            <a:fld id="{DE0B5098-8849-492D-ACF1-3ED4D68AD717}" type="slidenum">
              <a:rPr lang="fr-FR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127">
                <a:defRPr/>
              </a:pPr>
              <a:t>32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473DF3-C9B7-844A-9A46-711097C23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7" y="70816"/>
            <a:ext cx="1933420" cy="44371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6222C50-4D2A-3045-99E8-ADBDFDDCD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10" y="1988840"/>
            <a:ext cx="2876618" cy="203297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551313" y="917508"/>
            <a:ext cx="7992166" cy="711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18"/>
            <a:r>
              <a:rPr lang="fr-FR" sz="1600" b="1" dirty="0">
                <a:solidFill>
                  <a:srgbClr val="7FA4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 le contexte de la lutte contre l’absentéisme et d’amélioration de la Qualité de Vie au Travail, une démarche de maintien dans l’emploi by Elsan </a:t>
            </a:r>
            <a:r>
              <a:rPr lang="fr-FR" sz="1600" b="1" dirty="0" smtClean="0">
                <a:solidFill>
                  <a:srgbClr val="7FA4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 proposée aux </a:t>
            </a:r>
            <a:r>
              <a:rPr lang="fr-FR" sz="1600" b="1" dirty="0">
                <a:solidFill>
                  <a:srgbClr val="7FA4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établissements :</a:t>
            </a:r>
            <a:endParaRPr lang="fr-FR" sz="1600" dirty="0">
              <a:solidFill>
                <a:srgbClr val="7FA4C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59224" y="70817"/>
            <a:ext cx="7271505" cy="433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8"/>
            <a:r>
              <a:rPr lang="fr-FR" dirty="0">
                <a:solidFill>
                  <a:srgbClr val="FFC000"/>
                </a:solidFill>
                <a:latin typeface="Arial"/>
              </a:rPr>
              <a:t>Focus sur la démarche de maintien dans l’emploi by ELSAN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344FCB3-42C7-3D4F-884B-9637E42CB2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74" y="4293096"/>
            <a:ext cx="5530116" cy="1985168"/>
          </a:xfrm>
          <a:prstGeom prst="rect">
            <a:avLst/>
          </a:prstGeom>
        </p:spPr>
      </p:pic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98" y="1761964"/>
            <a:ext cx="5902323" cy="42314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0046C9-4AEF-E24E-BBC2-061CF78C5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670" y="692696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470" y="3429000"/>
            <a:ext cx="3160508" cy="13427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473DF3-C9B7-844A-9A46-711097C238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4" y="404664"/>
            <a:ext cx="2592288" cy="594921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465AA43E-68C2-A346-AECB-F027167F87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18" y="3429000"/>
            <a:ext cx="1152128" cy="145593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6222C50-4D2A-3045-99E8-ADBDFDDCD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89" y="1124744"/>
            <a:ext cx="2649139" cy="18722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14686" y="3789040"/>
            <a:ext cx="3172312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Sessions réalisées, 61 participants !</a:t>
            </a:r>
            <a:endParaRPr lang="fr-FR" sz="1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05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41" indent="-214341">
              <a:buFont typeface="Wingdings" panose="05000000000000000000" pitchFamily="2" charset="2"/>
              <a:buChar char="ü"/>
            </a:pPr>
            <a:r>
              <a:rPr lang="fr-FR" sz="105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mai, à Poitiers  à la Polyclinique de Poitiers</a:t>
            </a:r>
          </a:p>
          <a:p>
            <a:pPr marL="214341" indent="-214341">
              <a:buFont typeface="Wingdings" panose="05000000000000000000" pitchFamily="2" charset="2"/>
              <a:buChar char="ü"/>
            </a:pPr>
            <a:r>
              <a:rPr lang="fr-FR" sz="105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juin : à Paris au Siège</a:t>
            </a:r>
          </a:p>
          <a:p>
            <a:pPr marL="214341" indent="-214341">
              <a:buFont typeface="Wingdings" panose="05000000000000000000" pitchFamily="2" charset="2"/>
              <a:buChar char="ü"/>
            </a:pPr>
            <a:r>
              <a:rPr lang="fr-FR" sz="105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septembre, à Toulon à la Polyclinique Les Fleurs</a:t>
            </a:r>
          </a:p>
          <a:p>
            <a:pPr marL="214341" indent="-214341">
              <a:buFont typeface="Wingdings" panose="05000000000000000000" pitchFamily="2" charset="2"/>
              <a:buChar char="ü"/>
            </a:pPr>
            <a:r>
              <a:rPr lang="fr-FR" sz="105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septembre, à Lyon à la Clinique du Parc</a:t>
            </a:r>
          </a:p>
          <a:p>
            <a:pPr marL="214341" indent="-214341">
              <a:buFont typeface="Wingdings" panose="05000000000000000000" pitchFamily="2" charset="2"/>
              <a:buChar char="ü"/>
            </a:pPr>
            <a:r>
              <a:rPr lang="fr-FR" sz="105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octobre, à Avignon à la Clinique Urbain </a:t>
            </a:r>
            <a:r>
              <a:rPr lang="fr-FR" sz="105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endParaRPr lang="fr-FR" sz="105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7654" y="836712"/>
            <a:ext cx="899513" cy="90483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22998" y="1052736"/>
            <a:ext cx="3672408" cy="57606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F9AE0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Maintien dans l’emploi By Elsan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83038" y="2132856"/>
            <a:ext cx="2970717" cy="1242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 animée par </a:t>
            </a:r>
            <a:r>
              <a:rPr lang="fr-FR" sz="135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endParaRPr lang="fr-FR" sz="135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41" indent="-214341" algn="ctr">
              <a:buFont typeface="Wingdings" panose="05000000000000000000" pitchFamily="2" charset="2"/>
              <a:buChar char="Ø"/>
            </a:pPr>
            <a:r>
              <a:rPr lang="fr-FR" sz="135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</a:t>
            </a:r>
            <a:r>
              <a:rPr lang="fr-FR" sz="135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Handi</a:t>
            </a:r>
            <a:r>
              <a:rPr lang="fr-FR" sz="135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Team :</a:t>
            </a:r>
          </a:p>
          <a:p>
            <a:pPr algn="ctr"/>
            <a:r>
              <a:rPr lang="fr-FR" sz="135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Sandrine Mathis, Charline Dupont, Pierre-Emmanuel Cosson</a:t>
            </a:r>
          </a:p>
          <a:p>
            <a:pPr marL="214341" indent="-214341" algn="ctr">
              <a:buFont typeface="Wingdings" panose="05000000000000000000" pitchFamily="2" charset="2"/>
              <a:buChar char="Ø"/>
            </a:pPr>
            <a:r>
              <a:rPr lang="fr-FR" sz="135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consultant de LB </a:t>
            </a:r>
            <a:r>
              <a:rPr lang="fr-FR" sz="135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Dvpt</a:t>
            </a:r>
            <a:endParaRPr lang="fr-FR" sz="135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582" y="5589240"/>
            <a:ext cx="2566988" cy="11044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3368" y="6497054"/>
            <a:ext cx="1289785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Poitiers le 13 Mai 2022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79383" y="5229200"/>
            <a:ext cx="4104456" cy="1030428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/>
          <a:p>
            <a:pPr algn="just" defTabSz="685891">
              <a:defRPr/>
            </a:pPr>
            <a:endParaRPr lang="fr-FR" sz="998" b="1" kern="0" dirty="0">
              <a:solidFill>
                <a:prstClr val="black"/>
              </a:solidFill>
              <a:latin typeface="Calibri"/>
            </a:endParaRPr>
          </a:p>
          <a:p>
            <a:pPr defTabSz="685891">
              <a:defRPr/>
            </a:pPr>
            <a:r>
              <a:rPr lang="fr-FR" sz="1400" b="1" kern="0" dirty="0">
                <a:solidFill>
                  <a:prstClr val="black"/>
                </a:solidFill>
                <a:latin typeface="Calibri"/>
              </a:rPr>
              <a:t>Cette journée s’adresse principalement aux référents handicap, RH, et aussi les responsables QVT</a:t>
            </a:r>
          </a:p>
          <a:p>
            <a:pPr algn="just" defTabSz="685891">
              <a:defRPr/>
            </a:pPr>
            <a:endParaRPr lang="fr-FR" sz="998" b="1" kern="0" dirty="0">
              <a:solidFill>
                <a:srgbClr val="F9B103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87094" y="3933056"/>
            <a:ext cx="1789210" cy="720080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ysDash"/>
          </a:ln>
          <a:effectLst/>
        </p:spPr>
        <p:txBody>
          <a:bodyPr rtlCol="0" anchor="ctr"/>
          <a:lstStyle/>
          <a:p>
            <a:pPr algn="ctr" defTabSz="685891">
              <a:defRPr/>
            </a:pPr>
            <a:r>
              <a:rPr lang="fr-FR" sz="1100" b="1" kern="0" dirty="0" smtClean="0">
                <a:solidFill>
                  <a:prstClr val="black"/>
                </a:solidFill>
                <a:latin typeface="Calibri"/>
              </a:rPr>
              <a:t>Merci </a:t>
            </a:r>
            <a:r>
              <a:rPr lang="fr-FR" sz="1100" b="1" kern="0" dirty="0">
                <a:solidFill>
                  <a:prstClr val="black"/>
                </a:solidFill>
                <a:latin typeface="Calibri"/>
              </a:rPr>
              <a:t>aux participants pour leur intérêts et  échanges tout au long de la journée !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4886" y="5589240"/>
            <a:ext cx="3774664" cy="108012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216594" y="6472992"/>
            <a:ext cx="1289785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Siège,  le 16 juin 2022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99262" y="116632"/>
            <a:ext cx="5257533" cy="465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91"/>
            <a:r>
              <a:rPr lang="fr-FR" sz="1600" b="1" dirty="0" smtClean="0">
                <a:solidFill>
                  <a:srgbClr val="FFC000"/>
                </a:solidFill>
                <a:latin typeface="Arial"/>
              </a:rPr>
              <a:t>PARCOURS Maintien dans l’emploi by Elsan</a:t>
            </a:r>
            <a:endParaRPr lang="fr-FR" sz="1600" b="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73989" y="2276872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vos agendas</a:t>
            </a:r>
            <a:r>
              <a:rPr lang="fr-FR" sz="1200" b="1" dirty="0">
                <a:solidFill>
                  <a:srgbClr val="F9AE0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prochaines dates à retenir :</a:t>
            </a:r>
          </a:p>
          <a:p>
            <a:endParaRPr lang="fr-FR" sz="105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41" indent="-214341">
              <a:buFont typeface="Wingdings" panose="05000000000000000000" pitchFamily="2" charset="2"/>
              <a:buChar char="ü"/>
            </a:pPr>
            <a:r>
              <a:rPr lang="fr-FR" sz="105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novembre</a:t>
            </a:r>
            <a:r>
              <a:rPr lang="fr-FR" sz="105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au Siège à Paris </a:t>
            </a:r>
            <a:endParaRPr lang="fr-FR" sz="105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41" indent="-214341">
              <a:buFont typeface="Wingdings" panose="05000000000000000000" pitchFamily="2" charset="2"/>
              <a:buChar char="ü"/>
            </a:pPr>
            <a:r>
              <a:rPr lang="fr-FR" sz="105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</a:t>
            </a:r>
            <a:r>
              <a:rPr lang="fr-FR" sz="10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novembre</a:t>
            </a:r>
            <a:r>
              <a:rPr lang="fr-FR" sz="105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à Toulouse à la Clinique Ambroise </a:t>
            </a:r>
            <a:r>
              <a:rPr lang="fr-FR" sz="105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Paré</a:t>
            </a:r>
          </a:p>
          <a:p>
            <a:pPr marL="214341" indent="-214341">
              <a:buFont typeface="Wingdings" panose="05000000000000000000" pitchFamily="2" charset="2"/>
              <a:buChar char="ü"/>
            </a:pPr>
            <a:r>
              <a:rPr lang="fr-FR" sz="105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janvier 2023</a:t>
            </a:r>
            <a:r>
              <a:rPr lang="fr-FR" sz="105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05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Perpignan à la Clinique Saint </a:t>
            </a:r>
            <a:r>
              <a:rPr lang="fr-FR" sz="105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Pierre</a:t>
            </a:r>
            <a:endParaRPr lang="fr-FR" sz="105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97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82C43-7533-4CE7-94CC-8F091034FBE1}" type="slidenum">
              <a:rPr kumimoji="0" lang="fr-FR" sz="88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88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473DF3-C9B7-844A-9A46-711097C23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" y="228493"/>
            <a:ext cx="2520280" cy="57839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998862" y="129781"/>
            <a:ext cx="87129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rgbClr val="7FA4C6"/>
                </a:solidFill>
              </a:rPr>
              <a:t>En avant pour déployer ensemble ce projet 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AE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9AE0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93">
            <a:extLst>
              <a:ext uri="{FF2B5EF4-FFF2-40B4-BE49-F238E27FC236}">
                <a16:creationId xmlns:a16="http://schemas.microsoft.com/office/drawing/2014/main" id="{162609CB-08F8-104F-AD87-CBC110D29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9506" y="1688788"/>
            <a:ext cx="15341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alt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93">
            <a:extLst>
              <a:ext uri="{FF2B5EF4-FFF2-40B4-BE49-F238E27FC236}">
                <a16:creationId xmlns:a16="http://schemas.microsoft.com/office/drawing/2014/main" id="{1FAD2D1F-54F4-9A41-8085-468124653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9506" y="4946636"/>
            <a:ext cx="15341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alt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2598" y="1052736"/>
            <a:ext cx="4362891" cy="16561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Merci de votre attention 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93">
            <a:extLst>
              <a:ext uri="{FF2B5EF4-FFF2-40B4-BE49-F238E27FC236}">
                <a16:creationId xmlns:a16="http://schemas.microsoft.com/office/drawing/2014/main" id="{1FAD2D1F-54F4-9A41-8085-468124653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582" y="844592"/>
            <a:ext cx="4903348" cy="375487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CBA28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contacter la Mission Handicap :</a:t>
            </a:r>
            <a:endParaRPr kumimoji="0" lang="fr-FR" alt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alt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alt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alt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alt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  <a:endParaRPr kumimoji="0" lang="fr-FR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alt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alt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mail dédié </a:t>
            </a:r>
            <a:r>
              <a:rPr kumimoji="0" lang="fr-FR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kumimoji="0" lang="fr-FR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4DCFA">
                    <a:lumMod val="9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missionhandicap@elsan.care</a:t>
            </a:r>
            <a:endParaRPr kumimoji="0" lang="fr-FR" alt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B4DCFA">
                  <a:lumMod val="9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alt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CBA28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aussi la Direction des Affaires Sociales :</a:t>
            </a:r>
            <a:endParaRPr kumimoji="0" lang="fr-FR" alt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alt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90046C9-4AEF-E24E-BBC2-061CF78C5C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31" y="2924549"/>
            <a:ext cx="761990" cy="76199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702" y="3861048"/>
            <a:ext cx="3057809" cy="218750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734" y="4365104"/>
            <a:ext cx="411349" cy="60786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6854" y="4221088"/>
            <a:ext cx="585698" cy="56502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2958" y="4437112"/>
            <a:ext cx="557772" cy="537851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910630" y="6165304"/>
            <a:ext cx="4516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Pierre Emmanuel – Sandrine &amp; Charline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9981" y="1529473"/>
            <a:ext cx="2200275" cy="18478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8774" y="4221519"/>
            <a:ext cx="1939027" cy="143177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9370" y="4306580"/>
            <a:ext cx="2126023" cy="121065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03718" y="5445224"/>
            <a:ext cx="1090555" cy="72008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2678178" y="3181642"/>
            <a:ext cx="4516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L’         andi TEAM: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Image 19" descr="Capture d’écra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62" y="1484784"/>
            <a:ext cx="1158473" cy="115212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31110" y="5445224"/>
            <a:ext cx="1083255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C9AA-1C71-4E24-B844-1057B81B3104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2598" y="2492896"/>
            <a:ext cx="8208911" cy="2376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>
                <a:solidFill>
                  <a:srgbClr val="F9B004"/>
                </a:solidFill>
              </a:rPr>
              <a:t>Annexes : </a:t>
            </a:r>
          </a:p>
          <a:p>
            <a:pPr marL="0" indent="0">
              <a:buNone/>
            </a:pPr>
            <a:endParaRPr lang="fr-FR" dirty="0">
              <a:solidFill>
                <a:srgbClr val="F9B004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473DF3-C9B7-844A-9A46-711097C23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86" y="378323"/>
            <a:ext cx="2520280" cy="67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01583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DAD170EA-0946-4387-B845-DB452D5764FC}"/>
              </a:ext>
            </a:extLst>
          </p:cNvPr>
          <p:cNvSpPr txBox="1"/>
          <p:nvPr/>
        </p:nvSpPr>
        <p:spPr>
          <a:xfrm>
            <a:off x="110518" y="266419"/>
            <a:ext cx="11865557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sz="2400" b="1" dirty="0">
                <a:solidFill>
                  <a:srgbClr val="6983A3"/>
                </a:solidFill>
                <a:latin typeface="Exo" panose="00000500000000000000" pitchFamily="2" charset="0"/>
              </a:rPr>
              <a:t>Partenaires du projet</a:t>
            </a:r>
          </a:p>
        </p:txBody>
      </p:sp>
      <p:pic>
        <p:nvPicPr>
          <p:cNvPr id="1026" name="Picture 2" descr="Agefiph">
            <a:extLst>
              <a:ext uri="{FF2B5EF4-FFF2-40B4-BE49-F238E27FC236}">
                <a16:creationId xmlns:a16="http://schemas.microsoft.com/office/drawing/2014/main" id="{125036E0-C626-4B02-90F6-D6C0040D7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006" y="3427193"/>
            <a:ext cx="1714277" cy="171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gefiph">
            <a:extLst>
              <a:ext uri="{FF2B5EF4-FFF2-40B4-BE49-F238E27FC236}">
                <a16:creationId xmlns:a16="http://schemas.microsoft.com/office/drawing/2014/main" id="{A16D2184-E956-4242-B5B1-FAE8812CF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668" y="3427193"/>
            <a:ext cx="1714277" cy="171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gefiph">
            <a:extLst>
              <a:ext uri="{FF2B5EF4-FFF2-40B4-BE49-F238E27FC236}">
                <a16:creationId xmlns:a16="http://schemas.microsoft.com/office/drawing/2014/main" id="{9AD8E776-6AC5-46E1-9D8E-DB4F11536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9" y="1461214"/>
            <a:ext cx="1714277" cy="171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fiph">
            <a:extLst>
              <a:ext uri="{FF2B5EF4-FFF2-40B4-BE49-F238E27FC236}">
                <a16:creationId xmlns:a16="http://schemas.microsoft.com/office/drawing/2014/main" id="{FF6041D8-75B7-401B-A943-DBB407C10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589" y="1461214"/>
            <a:ext cx="1714277" cy="171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gefiph">
            <a:extLst>
              <a:ext uri="{FF2B5EF4-FFF2-40B4-BE49-F238E27FC236}">
                <a16:creationId xmlns:a16="http://schemas.microsoft.com/office/drawing/2014/main" id="{5E3AD2D2-86A4-45C2-8419-6B32BB77B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58" y="1461214"/>
            <a:ext cx="1714277" cy="171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gefiph">
            <a:extLst>
              <a:ext uri="{FF2B5EF4-FFF2-40B4-BE49-F238E27FC236}">
                <a16:creationId xmlns:a16="http://schemas.microsoft.com/office/drawing/2014/main" id="{9155A256-5B23-46E0-8E10-7D624BEAF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28" y="1461214"/>
            <a:ext cx="1714277" cy="171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gefiph">
            <a:extLst>
              <a:ext uri="{FF2B5EF4-FFF2-40B4-BE49-F238E27FC236}">
                <a16:creationId xmlns:a16="http://schemas.microsoft.com/office/drawing/2014/main" id="{DA0A842D-4948-4D0A-B5B1-3EEDEEB60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297" y="1461214"/>
            <a:ext cx="1714277" cy="171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gefiph">
            <a:extLst>
              <a:ext uri="{FF2B5EF4-FFF2-40B4-BE49-F238E27FC236}">
                <a16:creationId xmlns:a16="http://schemas.microsoft.com/office/drawing/2014/main" id="{2C8042EA-876C-4854-8C2E-AFA09688C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9" y="3427193"/>
            <a:ext cx="1714277" cy="171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gefiph">
            <a:extLst>
              <a:ext uri="{FF2B5EF4-FFF2-40B4-BE49-F238E27FC236}">
                <a16:creationId xmlns:a16="http://schemas.microsoft.com/office/drawing/2014/main" id="{833643D8-8E65-4EB2-AEEA-BD2B0B734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81" y="3427193"/>
            <a:ext cx="1714277" cy="171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gefiph">
            <a:extLst>
              <a:ext uri="{FF2B5EF4-FFF2-40B4-BE49-F238E27FC236}">
                <a16:creationId xmlns:a16="http://schemas.microsoft.com/office/drawing/2014/main" id="{540085EC-A7EC-4B73-9A3D-2BEA82D59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44" y="3427193"/>
            <a:ext cx="1714277" cy="171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9383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3473DF3-C9B7-844A-9A46-711097C23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4" y="4437112"/>
            <a:ext cx="3024336" cy="106544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494" y="3861048"/>
            <a:ext cx="2160240" cy="21602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/>
          <p:cNvSpPr/>
          <p:nvPr/>
        </p:nvSpPr>
        <p:spPr>
          <a:xfrm>
            <a:off x="8183438" y="836712"/>
            <a:ext cx="3384376" cy="25202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/>
              <a:t>MERCI POUR VOTRE ENGAGEMENT ET IMPLICATION DANS LA DEMARCHE HANDICAP !</a:t>
            </a:r>
            <a:endParaRPr lang="fr-FR" sz="2800" b="1" dirty="0"/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908720"/>
            <a:ext cx="5231110" cy="139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14582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C9AA-1C71-4E24-B844-1057B81B3104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2598" y="2852936"/>
            <a:ext cx="10958293" cy="1224136"/>
          </a:xfrm>
        </p:spPr>
        <p:txBody>
          <a:bodyPr/>
          <a:lstStyle/>
          <a:p>
            <a:r>
              <a:rPr lang="fr-FR" b="1" dirty="0" smtClean="0"/>
              <a:t>Notre offre de Formations chez ELSAN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473DF3-C9B7-844A-9A46-711097C23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78" y="367698"/>
            <a:ext cx="2520280" cy="6744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7993F9-595A-2947-9C4B-2985096B2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14" y="1628800"/>
            <a:ext cx="1269985" cy="126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53277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3473DF3-C9B7-844A-9A46-711097C23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09" y="489392"/>
            <a:ext cx="1849166" cy="42437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734" y="692696"/>
            <a:ext cx="1224136" cy="12313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75126" y="44624"/>
            <a:ext cx="6553677" cy="465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91"/>
            <a:r>
              <a:rPr lang="fr-FR" sz="1350" b="1" dirty="0" smtClean="0">
                <a:solidFill>
                  <a:srgbClr val="FFC000"/>
                </a:solidFill>
                <a:latin typeface="Arial"/>
              </a:rPr>
              <a:t>Notre offre de formation : PARCOURS HANDIPRO et Maintien dans l’emploi</a:t>
            </a:r>
            <a:endParaRPr lang="fr-FR" sz="1350" b="1" dirty="0">
              <a:solidFill>
                <a:srgbClr val="FFC000"/>
              </a:solidFill>
              <a:latin typeface="Arial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65AA43E-68C2-A346-AECB-F027167F87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38" y="3861048"/>
            <a:ext cx="1296144" cy="163792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878" y="3501008"/>
            <a:ext cx="1933288" cy="1315524"/>
          </a:xfrm>
          <a:prstGeom prst="rect">
            <a:avLst/>
          </a:prstGeom>
        </p:spPr>
      </p:pic>
      <p:pic>
        <p:nvPicPr>
          <p:cNvPr id="2050" name="Image 6" descr="image0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30" y="3212976"/>
            <a:ext cx="305450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99462" y="5589240"/>
            <a:ext cx="36004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Présentation générale </a:t>
            </a:r>
            <a:r>
              <a:rPr lang="fr-FR" b="1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du </a:t>
            </a:r>
            <a:r>
              <a:rPr lang="fr-FR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Parcours Handipro</a:t>
            </a:r>
            <a:r>
              <a:rPr lang="fr-FR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:  </a:t>
            </a:r>
            <a:r>
              <a:rPr lang="fr-FR" sz="20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https://vimeo.com/505220088/ff0e090c49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590" y="5301208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b="1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Présentation Handipro </a:t>
            </a:r>
            <a:r>
              <a:rPr lang="fr-FR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Thierry Chiche</a:t>
            </a:r>
            <a:r>
              <a:rPr lang="fr-FR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lien Synapse :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https://intranet.groupe-elsan.com/RH/HoozinPublishingDocuments/Affaires%20Sociales/Handicap/HandiPro_TCHICHE_V2_PAD.mp4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26" name="Image 3" descr="image00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518" y="3140968"/>
            <a:ext cx="227167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295006" y="908720"/>
            <a:ext cx="5616624" cy="2088232"/>
          </a:xfrm>
          <a:prstGeom prst="rect">
            <a:avLst/>
          </a:prstGeom>
          <a:noFill/>
          <a:ln w="38100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defTabSz="685891">
              <a:defRPr/>
            </a:pPr>
            <a:endParaRPr lang="fr-FR" sz="1100" b="1" kern="0" dirty="0" smtClean="0">
              <a:solidFill>
                <a:srgbClr val="FFC000"/>
              </a:solidFill>
              <a:latin typeface="Calibri"/>
            </a:endParaRPr>
          </a:p>
          <a:p>
            <a:pPr defTabSz="685891">
              <a:defRPr/>
            </a:pPr>
            <a:r>
              <a:rPr lang="fr-FR" sz="1600" b="1" kern="0" dirty="0" smtClean="0">
                <a:solidFill>
                  <a:srgbClr val="FFC000"/>
                </a:solidFill>
                <a:latin typeface="Calibri"/>
              </a:rPr>
              <a:t>Parcours HANDIPRO</a:t>
            </a:r>
          </a:p>
          <a:p>
            <a:pPr defTabSz="685891">
              <a:defRPr/>
            </a:pPr>
            <a:endParaRPr lang="fr-FR" sz="1100" b="1" kern="0" dirty="0">
              <a:solidFill>
                <a:prstClr val="black"/>
              </a:solidFill>
              <a:latin typeface="Calibri"/>
            </a:endParaRPr>
          </a:p>
          <a:p>
            <a:pPr marL="628650" lvl="1" indent="-171450" defTabSz="685891">
              <a:buFont typeface="Wingdings" panose="05000000000000000000" pitchFamily="2" charset="2"/>
              <a:buChar char="Ø"/>
              <a:defRPr/>
            </a:pPr>
            <a:r>
              <a:rPr lang="fr-FR" sz="1400" b="1" kern="0" dirty="0" smtClean="0">
                <a:solidFill>
                  <a:prstClr val="black"/>
                </a:solidFill>
                <a:latin typeface="Calibri"/>
              </a:rPr>
              <a:t>Volet 1 : Déclarer la DOETH avec la DSN</a:t>
            </a:r>
          </a:p>
          <a:p>
            <a:pPr marL="628650" lvl="1" indent="-171450" defTabSz="685891">
              <a:buFont typeface="Wingdings" panose="05000000000000000000" pitchFamily="2" charset="2"/>
              <a:buChar char="Ø"/>
              <a:defRPr/>
            </a:pPr>
            <a:endParaRPr lang="fr-FR" sz="1400" b="1" kern="0" dirty="0" smtClean="0">
              <a:solidFill>
                <a:prstClr val="black"/>
              </a:solidFill>
              <a:latin typeface="Calibri"/>
            </a:endParaRPr>
          </a:p>
          <a:p>
            <a:pPr marL="628650" lvl="1" indent="-171450" defTabSz="685891">
              <a:buFont typeface="Wingdings" panose="05000000000000000000" pitchFamily="2" charset="2"/>
              <a:buChar char="Ø"/>
              <a:defRPr/>
            </a:pPr>
            <a:endParaRPr lang="fr-FR" sz="1400" b="1" kern="0" dirty="0">
              <a:solidFill>
                <a:prstClr val="black"/>
              </a:solidFill>
              <a:latin typeface="Calibri"/>
            </a:endParaRPr>
          </a:p>
          <a:p>
            <a:pPr marL="628650" lvl="1" indent="-171450" defTabSz="685891">
              <a:buFont typeface="Wingdings" panose="05000000000000000000" pitchFamily="2" charset="2"/>
              <a:buChar char="Ø"/>
              <a:defRPr/>
            </a:pPr>
            <a:r>
              <a:rPr lang="fr-FR" sz="1400" b="1" kern="0" dirty="0" smtClean="0">
                <a:solidFill>
                  <a:prstClr val="black"/>
                </a:solidFill>
                <a:latin typeface="Calibri"/>
              </a:rPr>
              <a:t>Volet 2 : Manager le Handicap </a:t>
            </a:r>
          </a:p>
          <a:p>
            <a:pPr marL="628650" lvl="1" indent="-171450" defTabSz="685891">
              <a:buFont typeface="Wingdings" panose="05000000000000000000" pitchFamily="2" charset="2"/>
              <a:buChar char="Ø"/>
              <a:defRPr/>
            </a:pPr>
            <a:endParaRPr lang="fr-FR" sz="1400" b="1" kern="0" dirty="0" smtClean="0">
              <a:solidFill>
                <a:prstClr val="black"/>
              </a:solidFill>
              <a:latin typeface="Calibri"/>
            </a:endParaRPr>
          </a:p>
          <a:p>
            <a:pPr marL="628650" lvl="1" indent="-171450" defTabSz="685891">
              <a:buFont typeface="Wingdings" panose="05000000000000000000" pitchFamily="2" charset="2"/>
              <a:buChar char="Ø"/>
              <a:defRPr/>
            </a:pPr>
            <a:endParaRPr lang="fr-FR" sz="1400" b="1" kern="0" dirty="0">
              <a:solidFill>
                <a:prstClr val="black"/>
              </a:solidFill>
              <a:latin typeface="Calibri"/>
            </a:endParaRPr>
          </a:p>
          <a:p>
            <a:pPr marL="628650" lvl="1" indent="-171450" defTabSz="685891">
              <a:buFont typeface="Wingdings" panose="05000000000000000000" pitchFamily="2" charset="2"/>
              <a:buChar char="Ø"/>
              <a:defRPr/>
            </a:pPr>
            <a:r>
              <a:rPr lang="fr-FR" sz="1400" b="1" kern="0" dirty="0" smtClean="0">
                <a:solidFill>
                  <a:prstClr val="black"/>
                </a:solidFill>
                <a:latin typeface="Calibri"/>
              </a:rPr>
              <a:t>Volet 3 : MOOC spécial Référents Handicap</a:t>
            </a:r>
          </a:p>
          <a:p>
            <a:pPr defTabSz="685891">
              <a:defRPr/>
            </a:pPr>
            <a:endParaRPr lang="fr-FR" sz="1100" b="1" kern="0" dirty="0">
              <a:solidFill>
                <a:prstClr val="black"/>
              </a:solidFill>
              <a:latin typeface="Calibri"/>
            </a:endParaRPr>
          </a:p>
          <a:p>
            <a:pPr defTabSz="685891">
              <a:defRPr/>
            </a:pPr>
            <a:r>
              <a:rPr lang="fr-FR" sz="1600" b="1" kern="0" dirty="0" smtClean="0">
                <a:solidFill>
                  <a:srgbClr val="FFC000"/>
                </a:solidFill>
                <a:latin typeface="Calibri"/>
              </a:rPr>
              <a:t>Parcours Maintien dans l’emploi by Elsan </a:t>
            </a:r>
            <a:endParaRPr lang="fr-FR" sz="1600" b="1" kern="0" dirty="0">
              <a:solidFill>
                <a:srgbClr val="FFC000"/>
              </a:solidFill>
              <a:latin typeface="Calibri"/>
            </a:endParaRPr>
          </a:p>
          <a:p>
            <a:pPr defTabSz="685891">
              <a:defRPr/>
            </a:pPr>
            <a:endParaRPr lang="fr-FR" sz="1100" b="1" kern="0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62758" y="1556792"/>
            <a:ext cx="1152128" cy="86409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rgbClr val="F9AE0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NOTRE OFFRE DE FORMATION</a:t>
            </a:r>
            <a:endParaRPr lang="fr-FR" sz="1050" b="1" dirty="0">
              <a:solidFill>
                <a:srgbClr val="F9AE0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6222C50-4D2A-3045-99E8-ADBDFDDCD7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326" y="3140968"/>
            <a:ext cx="1224136" cy="865125"/>
          </a:xfrm>
          <a:prstGeom prst="rect">
            <a:avLst/>
          </a:prstGeom>
        </p:spPr>
      </p:pic>
      <p:sp>
        <p:nvSpPr>
          <p:cNvPr id="5" name="Accolade ouvrante 4"/>
          <p:cNvSpPr/>
          <p:nvPr/>
        </p:nvSpPr>
        <p:spPr>
          <a:xfrm>
            <a:off x="3574926" y="836712"/>
            <a:ext cx="720080" cy="2232248"/>
          </a:xfrm>
          <a:prstGeom prst="leftBrace">
            <a:avLst/>
          </a:prstGeom>
          <a:ln w="28575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E4F6FDD-6E11-438D-A84C-769AA54EB6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446" y="2276872"/>
            <a:ext cx="2047887" cy="720080"/>
          </a:xfrm>
          <a:prstGeom prst="rect">
            <a:avLst/>
          </a:prstGeom>
        </p:spPr>
      </p:pic>
      <p:pic>
        <p:nvPicPr>
          <p:cNvPr id="9" name="Picture 2" descr="00d8cf65-e0dc-45a6-a98a-14bb5d3e676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42" y="1772816"/>
            <a:ext cx="1080120" cy="57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9422" y="692696"/>
            <a:ext cx="1368152" cy="103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C9AA-1C71-4E24-B844-1057B81B3104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2598" y="2852936"/>
            <a:ext cx="10958293" cy="23042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rgbClr val="FFC000"/>
                </a:solidFill>
              </a:rPr>
              <a:t>2. </a:t>
            </a:r>
            <a:r>
              <a:rPr lang="fr-FR" b="1" dirty="0" smtClean="0"/>
              <a:t>Nos actions de formation : </a:t>
            </a:r>
            <a:r>
              <a:rPr lang="fr-FR" b="1" dirty="0" smtClean="0">
                <a:solidFill>
                  <a:srgbClr val="FFC000"/>
                </a:solidFill>
              </a:rPr>
              <a:t>Le Parcours Handipro</a:t>
            </a:r>
          </a:p>
          <a:p>
            <a:pPr marL="0" indent="0">
              <a:buNone/>
            </a:pPr>
            <a:endParaRPr lang="fr-FR" b="1" dirty="0"/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rgbClr val="FFC000"/>
                </a:solidFill>
              </a:rPr>
              <a:t>A -  </a:t>
            </a:r>
            <a:r>
              <a:rPr lang="fr-FR" b="1" dirty="0" smtClean="0"/>
              <a:t>Volets 1 &amp; 2</a:t>
            </a:r>
          </a:p>
          <a:p>
            <a:pPr marL="457200" lvl="1" indent="0">
              <a:buNone/>
            </a:pPr>
            <a:endParaRPr lang="fr-FR" b="1" dirty="0" smtClean="0"/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rgbClr val="FFC000"/>
                </a:solidFill>
              </a:rPr>
              <a:t>B -  </a:t>
            </a:r>
            <a:r>
              <a:rPr lang="fr-FR" b="1" dirty="0" smtClean="0"/>
              <a:t>Volet 3 : </a:t>
            </a:r>
            <a:r>
              <a:rPr lang="fr-FR" b="1" dirty="0" smtClean="0">
                <a:solidFill>
                  <a:srgbClr val="FFC000"/>
                </a:solidFill>
              </a:rPr>
              <a:t>MOOC pour les référents handicap</a:t>
            </a:r>
            <a:endParaRPr lang="fr-FR" b="1" dirty="0">
              <a:solidFill>
                <a:srgbClr val="FFC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473DF3-C9B7-844A-9A46-711097C23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78" y="367698"/>
            <a:ext cx="2520280" cy="6744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7993F9-595A-2947-9C4B-2985096B2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14" y="1628800"/>
            <a:ext cx="1269985" cy="126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89168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3473DF3-C9B7-844A-9A46-711097C23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09" y="489392"/>
            <a:ext cx="1849166" cy="424377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4943078" y="1052736"/>
            <a:ext cx="6912768" cy="2358916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ysDash"/>
          </a:ln>
          <a:effectLst/>
        </p:spPr>
        <p:txBody>
          <a:bodyPr rtlCol="0" anchor="ctr"/>
          <a:lstStyle/>
          <a:p>
            <a:pPr algn="just" defTabSz="685891">
              <a:defRPr/>
            </a:pPr>
            <a:r>
              <a:rPr lang="fr-FR" sz="998" b="1" kern="0" dirty="0">
                <a:solidFill>
                  <a:srgbClr val="F9B103"/>
                </a:solidFill>
                <a:latin typeface="Calibri"/>
              </a:rPr>
              <a:t>Parcours Handipro: </a:t>
            </a:r>
            <a:r>
              <a:rPr lang="fr-FR" sz="998" b="1" kern="0" dirty="0">
                <a:solidFill>
                  <a:srgbClr val="4E4541"/>
                </a:solidFill>
                <a:latin typeface="Calibri"/>
              </a:rPr>
              <a:t> Points à date 30 </a:t>
            </a:r>
            <a:r>
              <a:rPr lang="fr-FR" sz="998" b="1" kern="0" dirty="0" smtClean="0">
                <a:solidFill>
                  <a:srgbClr val="4E4541"/>
                </a:solidFill>
                <a:latin typeface="Calibri"/>
              </a:rPr>
              <a:t>novembre </a:t>
            </a:r>
            <a:r>
              <a:rPr lang="fr-FR" sz="998" b="1" kern="0" dirty="0">
                <a:solidFill>
                  <a:srgbClr val="4E4541"/>
                </a:solidFill>
                <a:latin typeface="Calibri"/>
              </a:rPr>
              <a:t>:</a:t>
            </a:r>
          </a:p>
          <a:p>
            <a:pPr algn="just" defTabSz="685891">
              <a:defRPr/>
            </a:pPr>
            <a:endParaRPr lang="fr-FR" sz="998" b="1" kern="0" dirty="0">
              <a:solidFill>
                <a:srgbClr val="4E4541"/>
              </a:solidFill>
              <a:latin typeface="Calibri"/>
            </a:endParaRPr>
          </a:p>
          <a:p>
            <a:pPr marL="120583" indent="-120583" defTabSz="385866">
              <a:buFont typeface="Wingdings" panose="05000000000000000000" pitchFamily="2" charset="2"/>
              <a:buChar char="§"/>
            </a:pPr>
            <a:r>
              <a:rPr lang="fr-FR" sz="105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Nombre d’inscrits :</a:t>
            </a:r>
          </a:p>
          <a:p>
            <a:pPr marL="377827" lvl="1" indent="-120583" defTabSz="385866">
              <a:buFont typeface="Wingdings" panose="05000000000000000000" pitchFamily="2" charset="2"/>
              <a:buChar char="§"/>
            </a:pPr>
            <a:r>
              <a:rPr lang="fr-FR" sz="105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Collaborateurs</a:t>
            </a:r>
            <a:r>
              <a:rPr lang="fr-FR" sz="10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105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1024</a:t>
            </a:r>
            <a:endParaRPr lang="fr-FR" sz="105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244" lvl="1" defTabSz="385866"/>
            <a:endParaRPr lang="fr-FR" sz="105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583" indent="-120583" defTabSz="385866">
              <a:buFont typeface="Wingdings" panose="05000000000000000000" pitchFamily="2" charset="2"/>
              <a:buChar char="§"/>
            </a:pPr>
            <a:r>
              <a:rPr lang="fr-FR" sz="105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Nombre de parcours :</a:t>
            </a:r>
          </a:p>
          <a:p>
            <a:pPr marL="377827" lvl="1" indent="-120583" defTabSz="385866">
              <a:buFont typeface="Wingdings" panose="05000000000000000000" pitchFamily="2" charset="2"/>
              <a:buChar char="§"/>
            </a:pPr>
            <a:r>
              <a:rPr lang="fr-FR" sz="10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Effectués 100 % </a:t>
            </a:r>
            <a:r>
              <a:rPr lang="fr-FR" sz="105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105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190 </a:t>
            </a:r>
            <a:endParaRPr lang="fr-FR" sz="105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7827" lvl="1" indent="-120583" defTabSz="385866">
              <a:buFont typeface="Wingdings" panose="05000000000000000000" pitchFamily="2" charset="2"/>
              <a:buChar char="§"/>
            </a:pPr>
            <a:r>
              <a:rPr lang="fr-FR" sz="10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Commencés: </a:t>
            </a:r>
            <a:r>
              <a:rPr lang="fr-FR" sz="105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166</a:t>
            </a:r>
            <a:endParaRPr lang="fr-FR" sz="105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7827" lvl="1" indent="-120583" defTabSz="385866">
              <a:buFont typeface="Wingdings" panose="05000000000000000000" pitchFamily="2" charset="2"/>
              <a:buChar char="§"/>
            </a:pPr>
            <a:r>
              <a:rPr lang="fr-FR" sz="105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668</a:t>
            </a:r>
            <a:r>
              <a:rPr lang="fr-FR" sz="105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Peuvent </a:t>
            </a:r>
            <a:r>
              <a:rPr lang="fr-FR" sz="10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encore découvrir ce parcours: </a:t>
            </a:r>
            <a:r>
              <a:rPr lang="fr-FR" sz="105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050" b="1" kern="0" dirty="0">
              <a:solidFill>
                <a:srgbClr val="4E4541"/>
              </a:solidFill>
              <a:latin typeface="Calibri"/>
            </a:endParaRPr>
          </a:p>
          <a:p>
            <a:pPr marL="342912" lvl="1" algn="just" defTabSz="685891">
              <a:defRPr/>
            </a:pPr>
            <a:endParaRPr lang="fr-FR" sz="998" b="1" kern="0" dirty="0">
              <a:solidFill>
                <a:srgbClr val="4E4541"/>
              </a:solidFill>
              <a:latin typeface="Calibri"/>
            </a:endParaRPr>
          </a:p>
          <a:p>
            <a:pPr lvl="0"/>
            <a:r>
              <a:rPr lang="fr-FR" sz="998" b="1" kern="0" dirty="0">
                <a:solidFill>
                  <a:srgbClr val="F9B103"/>
                </a:solidFill>
                <a:latin typeface="Calibri"/>
              </a:rPr>
              <a:t>Connexions à réinitialiser : </a:t>
            </a:r>
            <a:r>
              <a:rPr lang="fr-FR" sz="998" b="1" kern="0" dirty="0">
                <a:latin typeface="Calibri"/>
              </a:rPr>
              <a:t>P</a:t>
            </a:r>
            <a:r>
              <a:rPr lang="fr-FR" sz="1100" b="1" dirty="0"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fr-FR" sz="11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ur accéder à l’espace formation</a:t>
            </a:r>
            <a:r>
              <a:rPr lang="fr-FR" sz="1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« Manager le Handicap au quotidien » ( code ), se rendre directement sur</a:t>
            </a:r>
            <a:r>
              <a:rPr lang="fr-FR" sz="11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 </a:t>
            </a:r>
            <a:r>
              <a:rPr lang="fr-FR" sz="1100" u="sng" dirty="0">
                <a:solidFill>
                  <a:srgbClr val="1155CC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formationenligne-thconseil.the-mooc-agency.com/login</a:t>
            </a:r>
            <a:r>
              <a:rPr lang="fr-FR" sz="11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puis de cliquer sur « Mot de passe oublié ».</a:t>
            </a:r>
            <a:endParaRPr lang="fr-FR" sz="998" b="1" kern="0" dirty="0">
              <a:solidFill>
                <a:srgbClr val="F9B103"/>
              </a:solidFill>
              <a:latin typeface="Calibri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742" y="4293096"/>
            <a:ext cx="1224136" cy="1231381"/>
          </a:xfrm>
          <a:prstGeom prst="rect">
            <a:avLst/>
          </a:prstGeom>
        </p:spPr>
      </p:pic>
      <p:pic>
        <p:nvPicPr>
          <p:cNvPr id="8" name="Image 7" descr="Capture d’écr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510" y="1268760"/>
            <a:ext cx="2791329" cy="13944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27254" y="116632"/>
            <a:ext cx="5257533" cy="465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91"/>
            <a:r>
              <a:rPr lang="fr-FR" sz="1600" b="1" dirty="0" smtClean="0">
                <a:solidFill>
                  <a:srgbClr val="FFC000"/>
                </a:solidFill>
                <a:latin typeface="Arial"/>
              </a:rPr>
              <a:t>PARCOURS HANDIPRO : Volets 1&amp;2</a:t>
            </a:r>
            <a:endParaRPr lang="fr-FR" sz="1600" b="1" dirty="0">
              <a:solidFill>
                <a:srgbClr val="FFC000"/>
              </a:solidFill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7094" y="3933056"/>
            <a:ext cx="1389836" cy="16610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3478" y="3933056"/>
            <a:ext cx="3409849" cy="2232248"/>
          </a:xfrm>
          <a:prstGeom prst="rect">
            <a:avLst/>
          </a:prstGeom>
          <a:noFill/>
          <a:ln w="38100" cap="flat" cmpd="sng" algn="ctr">
            <a:solidFill>
              <a:schemeClr val="bg2">
                <a:lumMod val="50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142990" lvl="1" algn="ctr" defTabSz="385866"/>
            <a:r>
              <a:rPr lang="fr-FR" sz="1400" b="1" kern="0" dirty="0" smtClean="0">
                <a:solidFill>
                  <a:srgbClr val="FFC000"/>
                </a:solidFill>
                <a:latin typeface="Calibri"/>
              </a:rPr>
              <a:t>Volet N° 2: </a:t>
            </a:r>
            <a:r>
              <a:rPr lang="fr-FR" sz="1400" b="1" kern="0" dirty="0" smtClean="0">
                <a:latin typeface="Calibri"/>
              </a:rPr>
              <a:t>«</a:t>
            </a:r>
            <a:r>
              <a:rPr lang="fr-FR" sz="1400" b="1" kern="0" dirty="0">
                <a:latin typeface="Calibri"/>
              </a:rPr>
              <a:t> Manager le handicap </a:t>
            </a:r>
            <a:r>
              <a:rPr lang="fr-FR" sz="1400" b="1" kern="0" dirty="0" smtClean="0">
                <a:latin typeface="Calibri"/>
              </a:rPr>
              <a:t>au quotidien</a:t>
            </a:r>
            <a:r>
              <a:rPr lang="fr-FR" sz="1400" b="1" kern="0" dirty="0">
                <a:latin typeface="Calibri"/>
              </a:rPr>
              <a:t> »</a:t>
            </a:r>
          </a:p>
          <a:p>
            <a:pPr marL="142990" lvl="1" defTabSz="385866"/>
            <a:endParaRPr lang="fr-FR" sz="1100" b="1" kern="0" dirty="0">
              <a:solidFill>
                <a:srgbClr val="4E4541"/>
              </a:solidFill>
              <a:latin typeface="Calibri"/>
            </a:endParaRPr>
          </a:p>
          <a:p>
            <a:r>
              <a:rPr lang="fr-FR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Youtube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 :  </a:t>
            </a:r>
            <a:r>
              <a:rPr lang="fr-FR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7"/>
              </a:rPr>
              <a:t>https://youtu.be/5FYbi7WF-nU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Vimeo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 : </a:t>
            </a:r>
            <a:r>
              <a:rPr lang="fr-FR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</a:t>
            </a:r>
            <a:r>
              <a:rPr lang="fr-FR" u="sng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player.vimeo.com/video/674819210?h</a:t>
            </a:r>
            <a:endParaRPr lang="fr-FR" u="sng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fr-FR" sz="1100" b="1" kern="0" dirty="0">
              <a:solidFill>
                <a:srgbClr val="4E4541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87294" y="4509120"/>
            <a:ext cx="1297239" cy="326532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50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142990" lvl="1" algn="ctr" defTabSz="385866"/>
            <a:r>
              <a:rPr lang="fr-FR" sz="1100" b="1" kern="0" dirty="0">
                <a:solidFill>
                  <a:srgbClr val="4E4541"/>
                </a:solidFill>
                <a:latin typeface="Calibri"/>
              </a:rPr>
              <a:t>Et séquençable </a:t>
            </a:r>
            <a:r>
              <a:rPr lang="fr-FR" sz="998" b="1" kern="0" dirty="0">
                <a:solidFill>
                  <a:srgbClr val="4E4541"/>
                </a:solidFill>
                <a:latin typeface="Calibri"/>
              </a:rPr>
              <a:t>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0590" y="1052736"/>
            <a:ext cx="4032448" cy="2664296"/>
          </a:xfrm>
          <a:prstGeom prst="rect">
            <a:avLst/>
          </a:prstGeom>
          <a:noFill/>
          <a:ln w="38100" cap="flat" cmpd="sng" algn="ctr">
            <a:solidFill>
              <a:schemeClr val="bg2">
                <a:lumMod val="50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142990" lvl="1" algn="ctr" defTabSz="385866"/>
            <a:r>
              <a:rPr lang="fr-FR" sz="1400" b="1" kern="0" dirty="0" smtClean="0">
                <a:solidFill>
                  <a:srgbClr val="FFC000"/>
                </a:solidFill>
                <a:latin typeface="Calibri"/>
              </a:rPr>
              <a:t>Volet N°1: </a:t>
            </a:r>
            <a:r>
              <a:rPr lang="fr-FR" sz="1400" b="1" kern="0" dirty="0" smtClean="0">
                <a:latin typeface="Calibri"/>
              </a:rPr>
              <a:t>Déclaration de la DOETH avec la DSN</a:t>
            </a:r>
          </a:p>
          <a:p>
            <a:pPr marL="142990" lvl="1" algn="ctr" defTabSz="385866"/>
            <a:endParaRPr lang="fr-FR" sz="1400" b="1" kern="0" dirty="0">
              <a:solidFill>
                <a:srgbClr val="FFC000"/>
              </a:solidFill>
              <a:latin typeface="Calibri"/>
            </a:endParaRPr>
          </a:p>
          <a:p>
            <a:pPr marL="142990" lvl="1" defTabSz="385866"/>
            <a:r>
              <a:rPr lang="fr-FR" sz="1400" b="1" kern="0" dirty="0" smtClean="0">
                <a:solidFill>
                  <a:srgbClr val="FFC000"/>
                </a:solidFill>
                <a:latin typeface="Calibri"/>
              </a:rPr>
              <a:t>Dans un contexte de changements :</a:t>
            </a:r>
          </a:p>
          <a:p>
            <a:pPr marL="142990" lvl="1" defTabSz="385866"/>
            <a:endParaRPr lang="fr-FR" sz="1400" b="1" kern="0" dirty="0">
              <a:solidFill>
                <a:srgbClr val="FFC000"/>
              </a:solidFill>
              <a:latin typeface="Calibri"/>
            </a:endParaRPr>
          </a:p>
          <a:p>
            <a:pPr marL="428740" lvl="1" indent="-285750" defTabSz="385866">
              <a:buFontTx/>
              <a:buChar char="-"/>
            </a:pPr>
            <a:r>
              <a:rPr lang="fr-FR" sz="1400" b="1" kern="0" dirty="0" smtClean="0">
                <a:latin typeface="Calibri"/>
              </a:rPr>
              <a:t>Modalités de la déclaration (DSN)</a:t>
            </a:r>
          </a:p>
          <a:p>
            <a:pPr marL="428740" lvl="1" indent="-285750" defTabSz="385866">
              <a:buFontTx/>
              <a:buChar char="-"/>
            </a:pPr>
            <a:r>
              <a:rPr lang="fr-FR" sz="1400" b="1" kern="0" dirty="0" smtClean="0">
                <a:latin typeface="Calibri"/>
              </a:rPr>
              <a:t>Nouvel interlocuteur: URSSAF</a:t>
            </a:r>
          </a:p>
          <a:p>
            <a:pPr marL="428740" lvl="1" indent="-285750" defTabSz="385866">
              <a:buFontTx/>
              <a:buChar char="-"/>
            </a:pPr>
            <a:r>
              <a:rPr lang="fr-FR" sz="1400" b="1" kern="0" dirty="0" smtClean="0">
                <a:latin typeface="Calibri"/>
              </a:rPr>
              <a:t>Processus de déclaration dans l’année</a:t>
            </a:r>
          </a:p>
          <a:p>
            <a:pPr marL="428740" lvl="1" indent="-285750" defTabSz="385866">
              <a:buFontTx/>
              <a:buChar char="-"/>
            </a:pPr>
            <a:r>
              <a:rPr lang="fr-FR" sz="1400" b="1" kern="0" dirty="0" smtClean="0">
                <a:latin typeface="Calibri"/>
              </a:rPr>
              <a:t>Dépenses déductibles: nouveaux calculs</a:t>
            </a:r>
          </a:p>
          <a:p>
            <a:pPr marL="428740" lvl="1" indent="-285750" defTabSz="385866">
              <a:buFontTx/>
              <a:buChar char="-"/>
            </a:pPr>
            <a:endParaRPr lang="fr-FR" sz="1400" b="1" kern="0" dirty="0">
              <a:latin typeface="Calibri"/>
            </a:endParaRPr>
          </a:p>
          <a:p>
            <a:pPr marL="428740" lvl="1" indent="-285750" defTabSz="385866">
              <a:buFontTx/>
              <a:buChar char="-"/>
            </a:pPr>
            <a:r>
              <a:rPr lang="fr-FR" sz="1400" b="1" kern="0" dirty="0" smtClean="0">
                <a:latin typeface="Calibri"/>
              </a:rPr>
              <a:t>Support Formation disponible sur Synapse </a:t>
            </a:r>
            <a:endParaRPr lang="fr-FR" sz="1400" b="1" kern="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439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9490" y="-28260"/>
            <a:ext cx="12477508" cy="17962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4F6FDD-6E11-438D-A84C-769AA54EB6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82" y="1916832"/>
            <a:ext cx="6912768" cy="243067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70BF3F-6727-4794-8969-AEF21FCC44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2" y="332656"/>
            <a:ext cx="3096344" cy="84886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5E963D8-1692-4D74-8C9B-468EAA2A2100}"/>
              </a:ext>
            </a:extLst>
          </p:cNvPr>
          <p:cNvSpPr txBox="1"/>
          <p:nvPr/>
        </p:nvSpPr>
        <p:spPr>
          <a:xfrm>
            <a:off x="1558702" y="6093296"/>
            <a:ext cx="8515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fr-FR" i="1" dirty="0">
                <a:solidFill>
                  <a:prstClr val="black"/>
                </a:solidFill>
                <a:latin typeface="Calibri" panose="020F0502020204030204"/>
              </a:rPr>
              <a:t>Le MOOC Référent handicap est proposé dans le cadre du </a:t>
            </a:r>
            <a:r>
              <a:rPr lang="fr-FR" b="1" i="1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fr-FR" b="1" i="1" dirty="0" smtClean="0">
                <a:solidFill>
                  <a:prstClr val="black"/>
                </a:solidFill>
                <a:latin typeface="Calibri" panose="020F0502020204030204"/>
              </a:rPr>
              <a:t>arcours </a:t>
            </a:r>
            <a:r>
              <a:rPr lang="fr-FR" b="1" i="1" dirty="0" err="1">
                <a:solidFill>
                  <a:prstClr val="black"/>
                </a:solidFill>
                <a:latin typeface="Calibri" panose="020F0502020204030204"/>
              </a:rPr>
              <a:t>HandiPro</a:t>
            </a:r>
            <a:r>
              <a:rPr lang="fr-FR" b="1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fr-FR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7094" y="4725144"/>
            <a:ext cx="1224136" cy="12313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15286" y="116632"/>
            <a:ext cx="5257533" cy="465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91"/>
            <a:r>
              <a:rPr lang="fr-FR" sz="1600" b="1" dirty="0" smtClean="0">
                <a:solidFill>
                  <a:srgbClr val="FFC000"/>
                </a:solidFill>
                <a:latin typeface="Arial"/>
              </a:rPr>
              <a:t>PARCOURS HANDIPRO : Volet 3</a:t>
            </a:r>
            <a:endParaRPr lang="fr-FR" sz="1600" b="1" dirty="0">
              <a:solidFill>
                <a:srgbClr val="FFC000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0021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46466E-F374-4B26-8778-77FA56A1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525"/>
            <a:ext cx="4459083" cy="1325390"/>
          </a:xfrm>
        </p:spPr>
        <p:txBody>
          <a:bodyPr/>
          <a:lstStyle/>
          <a:p>
            <a:r>
              <a:rPr lang="fr-FR" b="1" dirty="0"/>
              <a:t>Sommaire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0544E29-2DFC-40B4-8E9C-2A69C4BA7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469" y="1825834"/>
            <a:ext cx="4976705" cy="4350771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r-FR" dirty="0"/>
              <a:t>Un parcours divisé en 6 modules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dirty="0"/>
              <a:t>Approche narrative et participative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dirty="0"/>
              <a:t>Partenaires</a:t>
            </a:r>
          </a:p>
        </p:txBody>
      </p:sp>
      <p:pic>
        <p:nvPicPr>
          <p:cNvPr id="2050" name="Picture 2" descr="Book in library with open textbook Free Photo">
            <a:extLst>
              <a:ext uri="{FF2B5EF4-FFF2-40B4-BE49-F238E27FC236}">
                <a16:creationId xmlns:a16="http://schemas.microsoft.com/office/drawing/2014/main" id="{EAD9CEF0-12AC-41AF-9EE5-8E1A943EA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/>
          <a:stretch/>
        </p:blipFill>
        <p:spPr bwMode="auto">
          <a:xfrm>
            <a:off x="5495412" y="-85204"/>
            <a:ext cx="8378488" cy="64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1168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odèle PPT ELSAN_VOK">
  <a:themeElements>
    <a:clrScheme name="Personnalisé 1">
      <a:dk1>
        <a:srgbClr val="4E4541"/>
      </a:dk1>
      <a:lt1>
        <a:srgbClr val="FFFFFF"/>
      </a:lt1>
      <a:dk2>
        <a:srgbClr val="F9B004"/>
      </a:dk2>
      <a:lt2>
        <a:srgbClr val="A1C67F"/>
      </a:lt2>
      <a:accent1>
        <a:srgbClr val="7FA4C6"/>
      </a:accent1>
      <a:accent2>
        <a:srgbClr val="69605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A4C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 PPT ELSAN_VOK.potx" id="{E197A205-4770-4CF8-81DB-AFDA93BAD92B}" vid="{FBBD8894-F5F3-4F86-B66D-A7BD9AB79BA8}"/>
    </a:ext>
  </a:extLst>
</a:theme>
</file>

<file path=ppt/theme/theme2.xml><?xml version="1.0" encoding="utf-8"?>
<a:theme xmlns:a="http://schemas.openxmlformats.org/drawingml/2006/main" name="Presentation ELSAN mars20">
  <a:themeElements>
    <a:clrScheme name="Personnalisé 4">
      <a:dk1>
        <a:sysClr val="windowText" lastClr="000000"/>
      </a:dk1>
      <a:lt1>
        <a:sysClr val="window" lastClr="FFFFFF"/>
      </a:lt1>
      <a:dk2>
        <a:srgbClr val="7F7F7F"/>
      </a:dk2>
      <a:lt2>
        <a:srgbClr val="B4DCFA"/>
      </a:lt2>
      <a:accent1>
        <a:srgbClr val="F9AE04"/>
      </a:accent1>
      <a:accent2>
        <a:srgbClr val="7FA4C6"/>
      </a:accent2>
      <a:accent3>
        <a:srgbClr val="44413F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R-AR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>
            <a:latin typeface="Calibri" panose="020F0502020204030204" pitchFamily="34" charset="0"/>
            <a:cs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STER_MASQUE_DT_16_9_V07.potx" id="{198535B7-A253-4A96-9B19-A415C7247E43}" vid="{6F04C76A-EBF8-453B-AA0C-015556F22150}"/>
    </a:ext>
  </a:extLst>
</a:theme>
</file>

<file path=ppt/theme/theme3.xml><?xml version="1.0" encoding="utf-8"?>
<a:theme xmlns:a="http://schemas.openxmlformats.org/drawingml/2006/main" name="1_Thème Office">
  <a:themeElements>
    <a:clrScheme name="Personnalisé 1">
      <a:dk1>
        <a:srgbClr val="4E4541"/>
      </a:dk1>
      <a:lt1>
        <a:srgbClr val="FFFFFF"/>
      </a:lt1>
      <a:dk2>
        <a:srgbClr val="F9B004"/>
      </a:dk2>
      <a:lt2>
        <a:srgbClr val="A1C67F"/>
      </a:lt2>
      <a:accent1>
        <a:srgbClr val="7FA4C6"/>
      </a:accent1>
      <a:accent2>
        <a:srgbClr val="69605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A4C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 PPT ELSAN_détaillé" id="{6FB082DB-0664-415C-ACA7-069910C83C4F}" vid="{C07513EF-6089-482E-8B77-7CA12331BDAC}"/>
    </a:ext>
  </a:extLst>
</a:theme>
</file>

<file path=ppt/theme/theme4.xml><?xml version="1.0" encoding="utf-8"?>
<a:theme xmlns:a="http://schemas.openxmlformats.org/drawingml/2006/main" name="2_Modèle PPT ELSAN_VOK">
  <a:themeElements>
    <a:clrScheme name="Personnalisé 1">
      <a:dk1>
        <a:srgbClr val="4E4541"/>
      </a:dk1>
      <a:lt1>
        <a:srgbClr val="FFFFFF"/>
      </a:lt1>
      <a:dk2>
        <a:srgbClr val="F9B004"/>
      </a:dk2>
      <a:lt2>
        <a:srgbClr val="A1C67F"/>
      </a:lt2>
      <a:accent1>
        <a:srgbClr val="7FA4C6"/>
      </a:accent1>
      <a:accent2>
        <a:srgbClr val="69605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A4C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 PPT ELSAN_VOK.potx" id="{E197A205-4770-4CF8-81DB-AFDA93BAD92B}" vid="{FBBD8894-F5F3-4F86-B66D-A7BD9AB79BA8}"/>
    </a:ext>
  </a:extLst>
</a:theme>
</file>

<file path=ppt/theme/theme5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Presentation ELSAN mars20">
  <a:themeElements>
    <a:clrScheme name="Personnalisé 4">
      <a:dk1>
        <a:sysClr val="windowText" lastClr="000000"/>
      </a:dk1>
      <a:lt1>
        <a:sysClr val="window" lastClr="FFFFFF"/>
      </a:lt1>
      <a:dk2>
        <a:srgbClr val="7F7F7F"/>
      </a:dk2>
      <a:lt2>
        <a:srgbClr val="B4DCFA"/>
      </a:lt2>
      <a:accent1>
        <a:srgbClr val="F9AE04"/>
      </a:accent1>
      <a:accent2>
        <a:srgbClr val="7FA4C6"/>
      </a:accent2>
      <a:accent3>
        <a:srgbClr val="44413F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R-AR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>
            <a:latin typeface="Calibri" panose="020F0502020204030204" pitchFamily="34" charset="0"/>
            <a:cs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STER_MASQUE_DT_16_9_V07.potx" id="{198535B7-A253-4A96-9B19-A415C7247E43}" vid="{6F04C76A-EBF8-453B-AA0C-015556F22150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7128</TotalTime>
  <Words>1239</Words>
  <Application>Microsoft Office PowerPoint</Application>
  <PresentationFormat>Personnalisé</PresentationFormat>
  <Paragraphs>265</Paragraphs>
  <Slides>37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37</vt:i4>
      </vt:variant>
    </vt:vector>
  </HeadingPairs>
  <TitlesOfParts>
    <vt:vector size="58" baseType="lpstr">
      <vt:lpstr>Arial</vt:lpstr>
      <vt:lpstr>Calibri</vt:lpstr>
      <vt:lpstr>Calibri Light</vt:lpstr>
      <vt:lpstr>Century Gothic</vt:lpstr>
      <vt:lpstr>Exo</vt:lpstr>
      <vt:lpstr>Exo 2</vt:lpstr>
      <vt:lpstr>Exo 2 Semi Bold</vt:lpstr>
      <vt:lpstr>Garamond</vt:lpstr>
      <vt:lpstr>Helvetica Light</vt:lpstr>
      <vt:lpstr>Helvetica Neue Light</vt:lpstr>
      <vt:lpstr>Lato Light</vt:lpstr>
      <vt:lpstr>Lucida Grande</vt:lpstr>
      <vt:lpstr>Open Sans</vt:lpstr>
      <vt:lpstr>Times New Roman</vt:lpstr>
      <vt:lpstr>Wingdings</vt:lpstr>
      <vt:lpstr>Modèle PPT ELSAN_VOK</vt:lpstr>
      <vt:lpstr>Presentation ELSAN mars20</vt:lpstr>
      <vt:lpstr>1_Thème Office</vt:lpstr>
      <vt:lpstr>2_Modèle PPT ELSAN_VOK</vt:lpstr>
      <vt:lpstr>2_Thème Office</vt:lpstr>
      <vt:lpstr>1_Presentation ELSAN mars20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Sommaire</vt:lpstr>
      <vt:lpstr>Un parcours divisé en 6 modules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Approche narrative et participative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Calendrier 2020</dc:title>
  <dc:creator>Elsa FONTAN</dc:creator>
  <cp:lastModifiedBy>Pierre-Emmanuel COSSON</cp:lastModifiedBy>
  <cp:revision>356</cp:revision>
  <cp:lastPrinted>2020-10-13T14:29:46Z</cp:lastPrinted>
  <dcterms:created xsi:type="dcterms:W3CDTF">2020-09-22T09:38:23Z</dcterms:created>
  <dcterms:modified xsi:type="dcterms:W3CDTF">2022-11-18T14:21:50Z</dcterms:modified>
</cp:coreProperties>
</file>